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87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8" r:id="rId33"/>
    <p:sldId id="286" r:id="rId34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D4C5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1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2.png"/><Relationship Id="rId7" Type="http://schemas.openxmlformats.org/officeDocument/2006/relationships/image" Target="../media/image5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2.png"/><Relationship Id="rId7" Type="http://schemas.openxmlformats.org/officeDocument/2006/relationships/image" Target="../media/image5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3.png"/><Relationship Id="rId5" Type="http://schemas.openxmlformats.org/officeDocument/2006/relationships/image" Target="../media/image58.png"/><Relationship Id="rId10" Type="http://schemas.openxmlformats.org/officeDocument/2006/relationships/image" Target="../media/image62.png"/><Relationship Id="rId4" Type="http://schemas.openxmlformats.org/officeDocument/2006/relationships/image" Target="../media/image31.png"/><Relationship Id="rId9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32.png"/><Relationship Id="rId7" Type="http://schemas.openxmlformats.org/officeDocument/2006/relationships/image" Target="../media/image6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31.png"/><Relationship Id="rId9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32.png"/><Relationship Id="rId7" Type="http://schemas.openxmlformats.org/officeDocument/2006/relationships/image" Target="../media/image7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31.png"/><Relationship Id="rId9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32.png"/><Relationship Id="rId7" Type="http://schemas.openxmlformats.org/officeDocument/2006/relationships/image" Target="../media/image7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32.png"/><Relationship Id="rId7" Type="http://schemas.openxmlformats.org/officeDocument/2006/relationships/image" Target="../media/image7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32.png"/><Relationship Id="rId7" Type="http://schemas.openxmlformats.org/officeDocument/2006/relationships/image" Target="../media/image8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9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9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32.png"/><Relationship Id="rId7" Type="http://schemas.openxmlformats.org/officeDocument/2006/relationships/image" Target="../media/image7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31.png"/><Relationship Id="rId9" Type="http://schemas.openxmlformats.org/officeDocument/2006/relationships/image" Target="../media/image9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sieunworld.dothome.co.kr/bookmark/" TargetMode="External"/><Relationship Id="rId3" Type="http://schemas.openxmlformats.org/officeDocument/2006/relationships/image" Target="../media/image139.png"/><Relationship Id="rId7" Type="http://schemas.openxmlformats.org/officeDocument/2006/relationships/image" Target="../media/image30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18" Type="http://schemas.openxmlformats.org/officeDocument/2006/relationships/image" Target="../media/image15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17" Type="http://schemas.openxmlformats.org/officeDocument/2006/relationships/image" Target="../media/image157.png"/><Relationship Id="rId2" Type="http://schemas.openxmlformats.org/officeDocument/2006/relationships/image" Target="../media/image142.png"/><Relationship Id="rId16" Type="http://schemas.openxmlformats.org/officeDocument/2006/relationships/image" Target="../media/image156.png"/><Relationship Id="rId20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5" Type="http://schemas.openxmlformats.org/officeDocument/2006/relationships/image" Target="../media/image155.png"/><Relationship Id="rId10" Type="http://schemas.openxmlformats.org/officeDocument/2006/relationships/image" Target="../media/image150.png"/><Relationship Id="rId19" Type="http://schemas.openxmlformats.org/officeDocument/2006/relationships/image" Target="../media/image159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hyperlink" Target="https://noonnu.cc/font_page/487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fonts.google.com/specimen/Playfair+Display" TargetMode="External"/><Relationship Id="rId5" Type="http://schemas.openxmlformats.org/officeDocument/2006/relationships/image" Target="../media/image33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1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3.png"/><Relationship Id="rId10" Type="http://schemas.openxmlformats.org/officeDocument/2006/relationships/image" Target="../media/image41.png"/><Relationship Id="rId4" Type="http://schemas.openxmlformats.org/officeDocument/2006/relationships/image" Target="../media/image30.png"/><Relationship Id="rId9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4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800" y="1231900"/>
            <a:ext cx="1752600" cy="513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700" y="1231900"/>
            <a:ext cx="2425700" cy="5130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0900" y="1231900"/>
            <a:ext cx="3733800" cy="513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900" y="1231900"/>
            <a:ext cx="5270500" cy="5130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1500" y="1231900"/>
            <a:ext cx="6565900" cy="5130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3700" y="1231900"/>
            <a:ext cx="8001000" cy="5130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7000" y="1231900"/>
            <a:ext cx="9537700" cy="5130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66600" y="1231900"/>
            <a:ext cx="1752600" cy="5130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79300" y="1231900"/>
            <a:ext cx="2425700" cy="5130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79300" y="1231900"/>
            <a:ext cx="3733800" cy="513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79300" y="1231900"/>
            <a:ext cx="5270500" cy="5130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66600" y="1231900"/>
            <a:ext cx="6565900" cy="5130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79300" y="1231900"/>
            <a:ext cx="8001000" cy="5130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179300" y="1231900"/>
            <a:ext cx="9537700" cy="5130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74900" y="2882900"/>
            <a:ext cx="19862800" cy="3771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11557000" y="3505200"/>
            <a:ext cx="12700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616200" y="1282700"/>
            <a:ext cx="203200" cy="2362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640800" y="1282700"/>
            <a:ext cx="203200" cy="2362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11239500" y="11772900"/>
            <a:ext cx="19050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032000" y="12750800"/>
            <a:ext cx="20320000" cy="254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8288000" y="12065000"/>
            <a:ext cx="3937000" cy="469900"/>
          </a:xfrm>
          <a:prstGeom prst="rect">
            <a:avLst/>
          </a:prstGeom>
        </p:spPr>
        <p:txBody>
          <a:bodyPr lIns="0" tIns="30480" rIns="0" bIns="30480" rtlCol="0" anchor="ctr"/>
          <a:lstStyle/>
          <a:p>
            <a:pPr lvl="0" algn="r">
              <a:lnSpc>
                <a:spcPct val="99600"/>
              </a:lnSpc>
            </a:pPr>
            <a:r>
              <a:rPr lang="en" sz="2660" b="0" i="0" u="none" strike="noStrike" dirty="0">
                <a:solidFill>
                  <a:srgbClr val="363636"/>
                </a:solidFill>
                <a:latin typeface="Playfair Display" pitchFamily="2" charset="0"/>
              </a:rPr>
              <a:t>sieunworld_@naver.com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279900" y="4622800"/>
            <a:ext cx="15849600" cy="2730500"/>
          </a:xfrm>
          <a:prstGeom prst="rect">
            <a:avLst/>
          </a:prstGeom>
        </p:spPr>
        <p:txBody>
          <a:bodyPr lIns="0" tIns="97365" rIns="0" bIns="97365" rtlCol="0" anchor="ctr"/>
          <a:lstStyle/>
          <a:p>
            <a:pPr lvl="0" algn="ctr">
              <a:lnSpc>
                <a:spcPct val="107899"/>
              </a:lnSpc>
            </a:pPr>
            <a:r>
              <a:rPr lang="en" sz="15333" b="0" i="0" u="none" strike="noStrike" spc="-307" dirty="0">
                <a:solidFill>
                  <a:srgbClr val="363636"/>
                </a:solidFill>
                <a:latin typeface="Playfair Display ExtraBold" pitchFamily="2" charset="0"/>
              </a:rPr>
              <a:t>PIRTFOLIO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330700" y="7924800"/>
            <a:ext cx="15735300" cy="2184400"/>
          </a:xfrm>
          <a:prstGeom prst="rect">
            <a:avLst/>
          </a:prstGeom>
        </p:spPr>
        <p:txBody>
          <a:bodyPr lIns="0" tIns="77891" rIns="0" bIns="77891" rtlCol="0" anchor="ctr"/>
          <a:lstStyle/>
          <a:p>
            <a:pPr lvl="0" algn="ctr">
              <a:lnSpc>
                <a:spcPct val="107899"/>
              </a:lnSpc>
            </a:pPr>
            <a:r>
              <a:rPr lang="en" sz="12266" b="0" i="0" u="none" strike="noStrike" spc="-245" dirty="0">
                <a:solidFill>
                  <a:srgbClr val="363636"/>
                </a:solidFill>
                <a:latin typeface="Playfair Display Medium" pitchFamily="2" charset="0"/>
              </a:rPr>
              <a:t>Book Mark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661900" y="1320800"/>
            <a:ext cx="6121400" cy="8509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24499"/>
              </a:lnSpc>
            </a:pPr>
            <a:r>
              <a:rPr lang="en" sz="4799" b="0" i="0" u="none" strike="noStrike" spc="-240" dirty="0">
                <a:solidFill>
                  <a:srgbClr val="363636"/>
                </a:solidFill>
                <a:latin typeface="Playfair Display Medium" pitchFamily="2" charset="0"/>
              </a:rPr>
              <a:t>Sub-design 4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3300"/>
            <a:ext cx="24384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22300"/>
            <a:ext cx="24384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673100" y="7162800"/>
            <a:ext cx="123571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00200" y="2171700"/>
            <a:ext cx="2489200" cy="2082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32800"/>
              </a:lnSpc>
            </a:pPr>
            <a:r>
              <a:rPr lang="en" sz="11735" b="0" i="0" u="none" strike="noStrike" dirty="0">
                <a:solidFill>
                  <a:srgbClr val="6B4F3F"/>
                </a:solidFill>
                <a:latin typeface="Playfair Display ExtraBold" pitchFamily="2" charset="0"/>
              </a:rPr>
              <a:t>Ⅲ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7700" y="4648200"/>
            <a:ext cx="4394200" cy="1371600"/>
          </a:xfrm>
          <a:prstGeom prst="rect">
            <a:avLst/>
          </a:prstGeom>
          <a:effectLst>
            <a:outerShdw dist="135976" dir="2700000">
              <a:srgbClr val="000000">
                <a:alpha val="40000"/>
              </a:srgbClr>
            </a:outerShdw>
          </a:effectLst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732" b="0" i="1" u="sng" strike="noStrike" dirty="0">
                <a:solidFill>
                  <a:srgbClr val="6B4F3F"/>
                </a:solidFill>
                <a:latin typeface="Playfair Display SemiBold" pitchFamily="2" charset="0"/>
              </a:rPr>
              <a:t>layout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3600" y="2489200"/>
            <a:ext cx="9398000" cy="1022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22300"/>
            <a:ext cx="243840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3300"/>
            <a:ext cx="24384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673100" y="7162800"/>
            <a:ext cx="123571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600200" y="2171700"/>
            <a:ext cx="2489200" cy="2082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32800"/>
              </a:lnSpc>
            </a:pPr>
            <a:r>
              <a:rPr lang="en" sz="11735" b="0" i="0" u="none" strike="noStrike" dirty="0">
                <a:solidFill>
                  <a:srgbClr val="6B4F3F"/>
                </a:solidFill>
                <a:latin typeface="Playfair Display ExtraBold" pitchFamily="2" charset="0"/>
              </a:rPr>
              <a:t>Ⅳ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7700" y="4648200"/>
            <a:ext cx="4394200" cy="1371600"/>
          </a:xfrm>
          <a:prstGeom prst="rect">
            <a:avLst/>
          </a:prstGeom>
          <a:effectLst>
            <a:outerShdw dist="135976" dir="2700000">
              <a:srgbClr val="000000">
                <a:alpha val="40000"/>
              </a:srgbClr>
            </a:outerShdw>
          </a:effectLst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732" b="0" i="1" u="sng" strike="noStrike" dirty="0">
                <a:solidFill>
                  <a:srgbClr val="6B4F3F"/>
                </a:solidFill>
                <a:latin typeface="Playfair Display SemiBold" pitchFamily="2" charset="0"/>
              </a:rPr>
              <a:t>Event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37045" y="9239056"/>
            <a:ext cx="3394072" cy="2019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mouse over</a:t>
            </a:r>
            <a:r>
              <a:rPr lang="ko-KR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시</a:t>
            </a:r>
          </a:p>
          <a:p>
            <a:pPr lvl="0" algn="l">
              <a:lnSpc>
                <a:spcPct val="116199"/>
              </a:lnSpc>
            </a:pPr>
            <a:r>
              <a:rPr lang="ko-KR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색상</a:t>
            </a:r>
            <a:r>
              <a:rPr lang="en-US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 </a:t>
            </a:r>
            <a:r>
              <a:rPr lang="ko-KR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변경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948400" y="50800"/>
            <a:ext cx="5651500" cy="990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5541" b="0" i="0" u="none" strike="noStrike" dirty="0">
                <a:solidFill>
                  <a:srgbClr val="000000"/>
                </a:solidFill>
                <a:latin typeface="Playfair Display Black" pitchFamily="2" charset="0"/>
              </a:rPr>
              <a:t>MAIN BANNER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1358900"/>
            <a:ext cx="10845800" cy="7073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9900" y="5638800"/>
            <a:ext cx="1320800" cy="1358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73100" y="5537200"/>
            <a:ext cx="10439400" cy="7531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0800000">
            <a:off x="10147300" y="10337800"/>
            <a:ext cx="7327900" cy="1866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22300"/>
            <a:ext cx="243840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3300"/>
            <a:ext cx="24384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673100" y="7162800"/>
            <a:ext cx="123571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600200" y="2171700"/>
            <a:ext cx="2489200" cy="2082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32800"/>
              </a:lnSpc>
            </a:pPr>
            <a:r>
              <a:rPr lang="en" sz="11735" b="0" i="0" u="none" strike="noStrike" dirty="0">
                <a:solidFill>
                  <a:srgbClr val="6B4F3F"/>
                </a:solidFill>
                <a:latin typeface="Playfair Display ExtraBold" pitchFamily="2" charset="0"/>
              </a:rPr>
              <a:t>Ⅳ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7700" y="4648200"/>
            <a:ext cx="4394200" cy="1371600"/>
          </a:xfrm>
          <a:prstGeom prst="rect">
            <a:avLst/>
          </a:prstGeom>
          <a:effectLst>
            <a:outerShdw dist="135976" dir="2700000">
              <a:srgbClr val="000000">
                <a:alpha val="40000"/>
              </a:srgbClr>
            </a:outerShdw>
          </a:effectLst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732" b="0" i="1" u="sng" strike="noStrike" dirty="0">
                <a:solidFill>
                  <a:srgbClr val="6B4F3F"/>
                </a:solidFill>
                <a:latin typeface="Playfair Display SemiBold" pitchFamily="2" charset="0"/>
              </a:rPr>
              <a:t>Event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888200" y="7687259"/>
            <a:ext cx="3371850" cy="1422401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mouse over</a:t>
            </a:r>
            <a:r>
              <a:rPr lang="ko-KR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시</a:t>
            </a:r>
          </a:p>
          <a:p>
            <a:pPr lvl="0" algn="l">
              <a:lnSpc>
                <a:spcPct val="116199"/>
              </a:lnSpc>
            </a:pPr>
            <a:r>
              <a:rPr lang="ko-KR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책이</a:t>
            </a:r>
            <a:r>
              <a:rPr lang="en-US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 </a:t>
            </a:r>
            <a:r>
              <a:rPr lang="ko-KR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열린다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86726" y="3981450"/>
            <a:ext cx="3384549" cy="1384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mouse over</a:t>
            </a:r>
            <a:r>
              <a:rPr lang="ko-KR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시</a:t>
            </a:r>
          </a:p>
          <a:p>
            <a:pPr lvl="0" algn="l">
              <a:lnSpc>
                <a:spcPct val="116199"/>
              </a:lnSpc>
            </a:pPr>
            <a:r>
              <a:rPr lang="ko-KR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색상</a:t>
            </a:r>
            <a:r>
              <a:rPr lang="en-US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 </a:t>
            </a:r>
            <a:r>
              <a:rPr lang="ko-KR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변경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8300" y="1384300"/>
            <a:ext cx="10464800" cy="510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7700" y="6845300"/>
            <a:ext cx="12306300" cy="5956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40300" y="4673600"/>
            <a:ext cx="1320800" cy="1358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59900" y="2171700"/>
            <a:ext cx="889000" cy="901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11468100" y="9321800"/>
            <a:ext cx="8610600" cy="1866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71700" y="7188200"/>
            <a:ext cx="1803400" cy="939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10800000">
            <a:off x="10299700" y="5970426"/>
            <a:ext cx="4953000" cy="18669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7424400" y="50800"/>
            <a:ext cx="7175500" cy="990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5541" b="0" i="0" u="none" strike="noStrike" dirty="0">
                <a:solidFill>
                  <a:srgbClr val="000000"/>
                </a:solidFill>
                <a:latin typeface="Playfair Display Black" pitchFamily="2" charset="0"/>
              </a:rPr>
              <a:t>MAIN CONTENTS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22300"/>
            <a:ext cx="243840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3300"/>
            <a:ext cx="24384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673100" y="7162800"/>
            <a:ext cx="123571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600200" y="2171700"/>
            <a:ext cx="2489200" cy="2082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32800"/>
              </a:lnSpc>
            </a:pPr>
            <a:r>
              <a:rPr lang="en" sz="11735" b="0" i="0" u="none" strike="noStrike" dirty="0">
                <a:solidFill>
                  <a:srgbClr val="6B4F3F"/>
                </a:solidFill>
                <a:latin typeface="Playfair Display ExtraBold" pitchFamily="2" charset="0"/>
              </a:rPr>
              <a:t>Ⅳ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7700" y="4648200"/>
            <a:ext cx="4394200" cy="1371600"/>
          </a:xfrm>
          <a:prstGeom prst="rect">
            <a:avLst/>
          </a:prstGeom>
          <a:effectLst>
            <a:outerShdw dist="135976" dir="2700000">
              <a:srgbClr val="000000">
                <a:alpha val="40000"/>
              </a:srgbClr>
            </a:outerShdw>
          </a:effectLst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732" b="0" i="1" u="sng" strike="noStrike" dirty="0">
                <a:solidFill>
                  <a:srgbClr val="6B4F3F"/>
                </a:solidFill>
                <a:latin typeface="Playfair Display SemiBold" pitchFamily="2" charset="0"/>
              </a:rPr>
              <a:t>Event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037300" y="2997200"/>
            <a:ext cx="3441700" cy="1384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mouse over</a:t>
            </a:r>
            <a:r>
              <a:rPr lang="ko-KR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시</a:t>
            </a:r>
          </a:p>
          <a:p>
            <a:pPr lvl="0" algn="l">
              <a:lnSpc>
                <a:spcPct val="116199"/>
              </a:lnSpc>
            </a:pPr>
            <a:r>
              <a:rPr lang="ko-KR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흑백</a:t>
            </a:r>
            <a:r>
              <a:rPr lang="en-US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 </a:t>
            </a:r>
            <a:r>
              <a:rPr lang="ko-KR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변경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32264" y="8655049"/>
            <a:ext cx="3517900" cy="1384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mouse over</a:t>
            </a:r>
            <a:r>
              <a:rPr lang="ko-KR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시</a:t>
            </a:r>
          </a:p>
          <a:p>
            <a:pPr lvl="0" algn="l">
              <a:lnSpc>
                <a:spcPct val="116199"/>
              </a:lnSpc>
            </a:pPr>
            <a:r>
              <a:rPr lang="ko-KR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색상</a:t>
            </a:r>
            <a:r>
              <a:rPr lang="en-US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 </a:t>
            </a:r>
            <a:r>
              <a:rPr lang="ko-KR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변경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0400" y="1168400"/>
            <a:ext cx="10248900" cy="529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0" y="6731000"/>
            <a:ext cx="11582400" cy="6057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536" y="4102099"/>
            <a:ext cx="889000" cy="901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0" y="5829300"/>
            <a:ext cx="889000" cy="901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686438">
            <a:off x="14960600" y="5905500"/>
            <a:ext cx="4953000" cy="1866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10800000">
            <a:off x="8432800" y="10401300"/>
            <a:ext cx="9359900" cy="1866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983200" y="11785600"/>
            <a:ext cx="2552700" cy="660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7424400" y="50800"/>
            <a:ext cx="7175500" cy="990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5541" b="0" i="0" u="none" strike="noStrike" dirty="0">
                <a:solidFill>
                  <a:srgbClr val="000000"/>
                </a:solidFill>
                <a:latin typeface="Playfair Display Black" pitchFamily="2" charset="0"/>
              </a:rPr>
              <a:t>MAIN CONTENTS 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22300"/>
            <a:ext cx="243840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3300"/>
            <a:ext cx="24384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673100" y="7162800"/>
            <a:ext cx="123571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600200" y="2171700"/>
            <a:ext cx="2489200" cy="2082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32800"/>
              </a:lnSpc>
            </a:pPr>
            <a:r>
              <a:rPr lang="en" sz="11735" b="0" i="0" u="none" strike="noStrike" dirty="0">
                <a:solidFill>
                  <a:srgbClr val="6B4F3F"/>
                </a:solidFill>
                <a:latin typeface="Playfair Display ExtraBold" pitchFamily="2" charset="0"/>
              </a:rPr>
              <a:t>Ⅳ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7700" y="4648200"/>
            <a:ext cx="4394200" cy="1371600"/>
          </a:xfrm>
          <a:prstGeom prst="rect">
            <a:avLst/>
          </a:prstGeom>
          <a:effectLst>
            <a:outerShdw dist="135976" dir="2700000">
              <a:srgbClr val="000000">
                <a:alpha val="40000"/>
              </a:srgbClr>
            </a:outerShdw>
          </a:effectLst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732" b="0" i="1" u="sng" strike="noStrike" dirty="0">
                <a:solidFill>
                  <a:srgbClr val="6B4F3F"/>
                </a:solidFill>
                <a:latin typeface="Playfair Display SemiBold" pitchFamily="2" charset="0"/>
              </a:rPr>
              <a:t>Event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267699" y="3568700"/>
            <a:ext cx="3365499" cy="1384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mouse over</a:t>
            </a:r>
            <a:r>
              <a:rPr lang="ko-KR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시</a:t>
            </a:r>
          </a:p>
          <a:p>
            <a:pPr lvl="0" algn="l">
              <a:lnSpc>
                <a:spcPct val="116199"/>
              </a:lnSpc>
            </a:pPr>
            <a:r>
              <a:rPr lang="ko-KR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흑백</a:t>
            </a:r>
            <a:r>
              <a:rPr lang="en-US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 </a:t>
            </a:r>
            <a:r>
              <a:rPr lang="ko-KR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변경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202400" y="8902700"/>
            <a:ext cx="4419600" cy="1384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click</a:t>
            </a:r>
            <a:r>
              <a:rPr lang="ko-KR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시</a:t>
            </a:r>
          </a:p>
          <a:p>
            <a:pPr lvl="0" algn="l">
              <a:lnSpc>
                <a:spcPct val="116199"/>
              </a:lnSpc>
            </a:pPr>
            <a:r>
              <a:rPr lang="ko-KR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카카오</a:t>
            </a:r>
            <a:r>
              <a:rPr lang="en-US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 </a:t>
            </a:r>
            <a:r>
              <a:rPr lang="ko-KR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지도로</a:t>
            </a:r>
            <a:r>
              <a:rPr lang="en-US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 </a:t>
            </a:r>
            <a:r>
              <a:rPr lang="ko-KR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연결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00100" y="1270000"/>
            <a:ext cx="10477500" cy="535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02800" y="5308600"/>
            <a:ext cx="1397000" cy="1435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75200" y="6235700"/>
            <a:ext cx="990600" cy="1016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0100" y="7188200"/>
            <a:ext cx="10972800" cy="5651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2281197">
            <a:off x="9182100" y="6248400"/>
            <a:ext cx="5613400" cy="1866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10800000">
            <a:off x="12192000" y="10629900"/>
            <a:ext cx="8623300" cy="1866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77500" y="11887200"/>
            <a:ext cx="1943100" cy="8255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7424400" y="50800"/>
            <a:ext cx="7175500" cy="990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5541" b="0" i="0" u="none" strike="noStrike" dirty="0">
                <a:solidFill>
                  <a:srgbClr val="000000"/>
                </a:solidFill>
                <a:latin typeface="Playfair Display Black" pitchFamily="2" charset="0"/>
              </a:rPr>
              <a:t>MAIN CONTENTS 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22300"/>
            <a:ext cx="243840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3300"/>
            <a:ext cx="24384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673100" y="7162800"/>
            <a:ext cx="123571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600200" y="2171700"/>
            <a:ext cx="2489200" cy="2082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32800"/>
              </a:lnSpc>
            </a:pPr>
            <a:r>
              <a:rPr lang="en" sz="11735" b="0" i="0" u="none" strike="noStrike" dirty="0">
                <a:solidFill>
                  <a:srgbClr val="6B4F3F"/>
                </a:solidFill>
                <a:latin typeface="Playfair Display ExtraBold" pitchFamily="2" charset="0"/>
              </a:rPr>
              <a:t>Ⅳ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7700" y="4648200"/>
            <a:ext cx="4394200" cy="1371600"/>
          </a:xfrm>
          <a:prstGeom prst="rect">
            <a:avLst/>
          </a:prstGeom>
          <a:effectLst>
            <a:outerShdw dist="135976" dir="2700000">
              <a:srgbClr val="000000">
                <a:alpha val="40000"/>
              </a:srgbClr>
            </a:outerShdw>
          </a:effectLst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732" b="0" i="1" u="sng" strike="noStrike" dirty="0">
                <a:solidFill>
                  <a:srgbClr val="6B4F3F"/>
                </a:solidFill>
                <a:latin typeface="Playfair Display SemiBold" pitchFamily="2" charset="0"/>
              </a:rPr>
              <a:t>Event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392900" y="50800"/>
            <a:ext cx="5207000" cy="990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5541" b="0" i="0" u="none" strike="noStrike" dirty="0">
                <a:solidFill>
                  <a:srgbClr val="000000"/>
                </a:solidFill>
                <a:latin typeface="Playfair Display Black" pitchFamily="2" charset="0"/>
              </a:rPr>
              <a:t>Sub1 Content 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20907" y="9051781"/>
            <a:ext cx="4279900" cy="1384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3890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mouse over</a:t>
            </a:r>
            <a:r>
              <a:rPr lang="ko-KR" altLang="en-US" sz="3890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시</a:t>
            </a:r>
            <a:endParaRPr lang="en-US" altLang="ko-KR" sz="3890" dirty="0">
              <a:solidFill>
                <a:srgbClr val="000000"/>
              </a:solidFill>
              <a:latin typeface="마루 부리OTF 가는" panose="020B0600000101010101" pitchFamily="34" charset="-127"/>
              <a:ea typeface="마루 부리OTF 가는" panose="020B0600000101010101" pitchFamily="34" charset="-127"/>
            </a:endParaRPr>
          </a:p>
          <a:p>
            <a:pPr lvl="0" algn="l">
              <a:lnSpc>
                <a:spcPct val="116199"/>
              </a:lnSpc>
            </a:pPr>
            <a:r>
              <a:rPr lang="ko-KR" altLang="en-US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흑백으로 변경</a:t>
            </a:r>
            <a:endParaRPr lang="ko-KR" sz="3890" b="0" i="0" u="none" strike="noStrike" dirty="0">
              <a:solidFill>
                <a:srgbClr val="000000"/>
              </a:solidFill>
              <a:latin typeface="마루 부리OTF 가는" panose="020B0600000101010101" pitchFamily="34" charset="-127"/>
              <a:ea typeface="마루 부리OTF 가는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2454743-B36C-4939-AAC3-FBB66BEC0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551" y="1423988"/>
            <a:ext cx="12312650" cy="568211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C518E13-962E-4B16-8966-B5CF19CFBB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53800" y="7276272"/>
            <a:ext cx="12426092" cy="565671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2458" y="2475463"/>
            <a:ext cx="901700" cy="939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7666102" y="10604500"/>
            <a:ext cx="4414774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85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22300"/>
            <a:ext cx="243840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3300"/>
            <a:ext cx="24384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673100" y="7162800"/>
            <a:ext cx="123571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600200" y="2171700"/>
            <a:ext cx="2489200" cy="2082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32800"/>
              </a:lnSpc>
            </a:pPr>
            <a:r>
              <a:rPr lang="en" sz="11735" b="0" i="0" u="none" strike="noStrike" dirty="0">
                <a:solidFill>
                  <a:srgbClr val="6B4F3F"/>
                </a:solidFill>
                <a:latin typeface="Playfair Display ExtraBold" pitchFamily="2" charset="0"/>
              </a:rPr>
              <a:t>Ⅳ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7700" y="4648200"/>
            <a:ext cx="4394200" cy="1371600"/>
          </a:xfrm>
          <a:prstGeom prst="rect">
            <a:avLst/>
          </a:prstGeom>
          <a:effectLst>
            <a:outerShdw dist="135976" dir="2700000">
              <a:srgbClr val="000000">
                <a:alpha val="40000"/>
              </a:srgbClr>
            </a:outerShdw>
          </a:effectLst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732" b="0" i="1" u="sng" strike="noStrike" dirty="0">
                <a:solidFill>
                  <a:srgbClr val="6B4F3F"/>
                </a:solidFill>
                <a:latin typeface="Playfair Display SemiBold" pitchFamily="2" charset="0"/>
              </a:rPr>
              <a:t>Event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392900" y="50800"/>
            <a:ext cx="5207000" cy="990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5541" b="0" i="0" u="none" strike="noStrike" dirty="0">
                <a:solidFill>
                  <a:srgbClr val="000000"/>
                </a:solidFill>
                <a:latin typeface="Playfair Display Black" pitchFamily="2" charset="0"/>
              </a:rPr>
              <a:t>Sub1 Content 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446500" y="10985500"/>
            <a:ext cx="4279900" cy="1384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click</a:t>
            </a:r>
            <a:r>
              <a:rPr lang="ko-KR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시</a:t>
            </a:r>
            <a:r>
              <a:rPr lang="en-US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 6</a:t>
            </a:r>
            <a:r>
              <a:rPr lang="ko-KR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개의</a:t>
            </a:r>
            <a:r>
              <a:rPr lang="en-US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 </a:t>
            </a:r>
            <a:r>
              <a:rPr lang="ko-KR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책이</a:t>
            </a:r>
          </a:p>
          <a:p>
            <a:pPr lvl="0" algn="l">
              <a:lnSpc>
                <a:spcPct val="116199"/>
              </a:lnSpc>
            </a:pPr>
            <a:r>
              <a:rPr lang="ko-KR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더</a:t>
            </a:r>
            <a:r>
              <a:rPr lang="en-US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 </a:t>
            </a:r>
            <a:r>
              <a:rPr lang="ko-KR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나온다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5300" y="1244600"/>
            <a:ext cx="12052300" cy="6324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4400" y="4089400"/>
            <a:ext cx="7162800" cy="8801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78500" y="7086600"/>
            <a:ext cx="901700" cy="939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25400" y="9283700"/>
            <a:ext cx="5562600" cy="132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22300"/>
            <a:ext cx="243840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3300"/>
            <a:ext cx="24384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673100" y="7162800"/>
            <a:ext cx="123571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600200" y="2171700"/>
            <a:ext cx="2489200" cy="2082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32800"/>
              </a:lnSpc>
            </a:pPr>
            <a:r>
              <a:rPr lang="en" sz="11735" b="0" i="0" u="none" strike="noStrike" dirty="0">
                <a:solidFill>
                  <a:srgbClr val="6B4F3F"/>
                </a:solidFill>
                <a:latin typeface="Playfair Display ExtraBold" pitchFamily="2" charset="0"/>
              </a:rPr>
              <a:t>Ⅳ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7700" y="4648200"/>
            <a:ext cx="4394200" cy="1371600"/>
          </a:xfrm>
          <a:prstGeom prst="rect">
            <a:avLst/>
          </a:prstGeom>
          <a:effectLst>
            <a:outerShdw dist="135976" dir="2700000">
              <a:srgbClr val="000000">
                <a:alpha val="40000"/>
              </a:srgbClr>
            </a:outerShdw>
          </a:effectLst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732" b="0" i="1" u="sng" strike="noStrike" dirty="0">
                <a:solidFill>
                  <a:srgbClr val="6B4F3F"/>
                </a:solidFill>
                <a:latin typeface="Playfair Display SemiBold" pitchFamily="2" charset="0"/>
              </a:rPr>
              <a:t>Event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392900" y="50800"/>
            <a:ext cx="5207000" cy="990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5541" b="0" i="0" u="none" strike="noStrike" dirty="0">
                <a:solidFill>
                  <a:srgbClr val="000000"/>
                </a:solidFill>
                <a:latin typeface="Playfair Display Black" pitchFamily="2" charset="0"/>
              </a:rPr>
              <a:t>Sub2 Content 1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2800" y="1511300"/>
            <a:ext cx="13246100" cy="4521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7500" y="8318500"/>
            <a:ext cx="13436600" cy="4381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146800" y="7162800"/>
            <a:ext cx="3289300" cy="1384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Tab </a:t>
            </a:r>
            <a:r>
              <a:rPr lang="en-US" sz="3890" b="0" i="0" u="none" strike="noStrike" dirty="0" err="1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btn</a:t>
            </a:r>
            <a:r>
              <a:rPr lang="ko-KR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으로</a:t>
            </a:r>
          </a:p>
          <a:p>
            <a:pPr lvl="0" algn="l">
              <a:lnSpc>
                <a:spcPct val="116199"/>
              </a:lnSpc>
            </a:pPr>
            <a:r>
              <a:rPr lang="ko-KR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목록이</a:t>
            </a:r>
            <a:r>
              <a:rPr lang="en-US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 </a:t>
            </a:r>
            <a:r>
              <a:rPr lang="ko-KR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바뀐다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6000" y="8712200"/>
            <a:ext cx="3289300" cy="1612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3213100"/>
            <a:ext cx="660400" cy="68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3300"/>
            <a:ext cx="243840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673100" y="7162800"/>
            <a:ext cx="123571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00200" y="2171700"/>
            <a:ext cx="2489200" cy="2082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32800"/>
              </a:lnSpc>
            </a:pPr>
            <a:r>
              <a:rPr lang="en" sz="11735" b="0" i="0" u="none" strike="noStrike" dirty="0">
                <a:solidFill>
                  <a:srgbClr val="6B4F3F"/>
                </a:solidFill>
                <a:latin typeface="Playfair Display ExtraBold" pitchFamily="2" charset="0"/>
              </a:rPr>
              <a:t>Ⅳ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7700" y="4648200"/>
            <a:ext cx="4394200" cy="1371600"/>
          </a:xfrm>
          <a:prstGeom prst="rect">
            <a:avLst/>
          </a:prstGeom>
          <a:effectLst>
            <a:outerShdw dist="135976" dir="2700000">
              <a:srgbClr val="000000">
                <a:alpha val="40000"/>
              </a:srgbClr>
            </a:outerShdw>
          </a:effectLst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732" b="0" i="1" u="sng" strike="noStrike" dirty="0">
                <a:solidFill>
                  <a:srgbClr val="6B4F3F"/>
                </a:solidFill>
                <a:latin typeface="Playfair Display SemiBold" pitchFamily="2" charset="0"/>
              </a:rPr>
              <a:t>Event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392900" y="50800"/>
            <a:ext cx="5207000" cy="990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5541" b="0" i="0" u="none" strike="noStrike" dirty="0">
                <a:solidFill>
                  <a:srgbClr val="000000"/>
                </a:solidFill>
                <a:latin typeface="Playfair Display Black" pitchFamily="2" charset="0"/>
              </a:rPr>
              <a:t>Sub3 Content 1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1500" y="1422400"/>
            <a:ext cx="11950700" cy="5016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5100" y="7569200"/>
            <a:ext cx="5486400" cy="5346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5468600" y="7661730"/>
            <a:ext cx="6261100" cy="2336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mouse over</a:t>
            </a:r>
            <a:r>
              <a:rPr lang="ko-KR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시</a:t>
            </a:r>
          </a:p>
          <a:p>
            <a:pPr lvl="0" algn="l">
              <a:lnSpc>
                <a:spcPct val="116199"/>
              </a:lnSpc>
            </a:pPr>
            <a:r>
              <a:rPr lang="ko-KR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흑백</a:t>
            </a:r>
            <a:r>
              <a:rPr lang="en-US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 </a:t>
            </a:r>
            <a:r>
              <a:rPr lang="ko-KR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전환</a:t>
            </a:r>
            <a:r>
              <a:rPr lang="en-US" altLang="ko-KR" sz="3890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 </a:t>
            </a:r>
            <a:r>
              <a:rPr lang="en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&amp;</a:t>
            </a:r>
          </a:p>
          <a:p>
            <a:pPr lvl="0" algn="l">
              <a:lnSpc>
                <a:spcPct val="116199"/>
              </a:lnSpc>
            </a:pPr>
            <a:r>
              <a:rPr lang="ko-KR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사진</a:t>
            </a:r>
            <a:r>
              <a:rPr lang="en-US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 </a:t>
            </a:r>
            <a:r>
              <a:rPr lang="ko-KR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위로</a:t>
            </a:r>
            <a:r>
              <a:rPr lang="en-US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 </a:t>
            </a:r>
            <a:r>
              <a:rPr lang="ko-KR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글자가</a:t>
            </a:r>
            <a:r>
              <a:rPr lang="en-US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 </a:t>
            </a:r>
            <a:r>
              <a:rPr lang="ko-KR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올라간다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8400" y="10248900"/>
            <a:ext cx="6477000" cy="1612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1100" y="5194300"/>
            <a:ext cx="1193800" cy="1231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3300"/>
            <a:ext cx="243840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673100" y="7162800"/>
            <a:ext cx="123571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00200" y="2171700"/>
            <a:ext cx="2489200" cy="2082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32800"/>
              </a:lnSpc>
            </a:pPr>
            <a:r>
              <a:rPr lang="en" sz="11735" b="0" i="0" u="none" strike="noStrike" dirty="0">
                <a:solidFill>
                  <a:srgbClr val="6B4F3F"/>
                </a:solidFill>
                <a:latin typeface="Playfair Display ExtraBold" pitchFamily="2" charset="0"/>
              </a:rPr>
              <a:t>Ⅳ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7700" y="4648200"/>
            <a:ext cx="4394200" cy="1371600"/>
          </a:xfrm>
          <a:prstGeom prst="rect">
            <a:avLst/>
          </a:prstGeom>
          <a:effectLst>
            <a:outerShdw dist="135976" dir="2700000">
              <a:srgbClr val="000000">
                <a:alpha val="40000"/>
              </a:srgbClr>
            </a:outerShdw>
          </a:effectLst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732" b="0" i="1" u="sng" strike="noStrike" dirty="0">
                <a:solidFill>
                  <a:srgbClr val="6B4F3F"/>
                </a:solidFill>
                <a:latin typeface="Playfair Display SemiBold" pitchFamily="2" charset="0"/>
              </a:rPr>
              <a:t>Event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392900" y="50800"/>
            <a:ext cx="5207000" cy="990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5541" b="0" i="0" u="none" strike="noStrike" dirty="0">
                <a:solidFill>
                  <a:srgbClr val="000000"/>
                </a:solidFill>
                <a:latin typeface="Playfair Display Black" pitchFamily="2" charset="0"/>
              </a:rPr>
              <a:t>Sub4 Content 1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500" y="1447800"/>
            <a:ext cx="11569700" cy="4775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2500" y="1917700"/>
            <a:ext cx="977900" cy="1016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68100" y="7708900"/>
            <a:ext cx="12268200" cy="530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8200" y="10972800"/>
            <a:ext cx="6477000" cy="16129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381751" y="9136484"/>
            <a:ext cx="3416300" cy="1384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Tab </a:t>
            </a:r>
            <a:r>
              <a:rPr lang="en-US" sz="3890" b="0" i="0" u="none" strike="noStrike" dirty="0" err="1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btn</a:t>
            </a:r>
            <a:r>
              <a:rPr lang="ko-KR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으로</a:t>
            </a:r>
          </a:p>
          <a:p>
            <a:pPr lvl="0" algn="l">
              <a:lnSpc>
                <a:spcPct val="116199"/>
              </a:lnSpc>
            </a:pPr>
            <a:r>
              <a:rPr lang="ko-KR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목록이</a:t>
            </a:r>
            <a:r>
              <a:rPr lang="en-US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 </a:t>
            </a:r>
            <a:r>
              <a:rPr lang="ko-KR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바뀐다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3E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900" y="482600"/>
            <a:ext cx="2590800" cy="7594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0" y="469900"/>
            <a:ext cx="3581400" cy="7594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600" y="469900"/>
            <a:ext cx="5524500" cy="7594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0900" y="469900"/>
            <a:ext cx="7797800" cy="7594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0900" y="482600"/>
            <a:ext cx="9702800" cy="7594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3600" y="457200"/>
            <a:ext cx="11836400" cy="7594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53600" y="469900"/>
            <a:ext cx="14693900" cy="7594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79000" y="2946400"/>
            <a:ext cx="14744700" cy="11010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99800" y="5410200"/>
            <a:ext cx="3365500" cy="25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871200" y="6858000"/>
            <a:ext cx="3835400" cy="5969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207499"/>
              </a:lnSpc>
            </a:pPr>
            <a:r>
              <a:rPr lang="en" sz="3333" b="0" i="0" u="none" strike="noStrike" dirty="0">
                <a:solidFill>
                  <a:srgbClr val="363636"/>
                </a:solidFill>
                <a:latin typeface="Playfair Display SemiBold" pitchFamily="2" charset="0"/>
              </a:rPr>
              <a:t>Schedule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71200" y="11163300"/>
            <a:ext cx="3835400" cy="5969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207499"/>
              </a:lnSpc>
            </a:pPr>
            <a:r>
              <a:rPr lang="en" sz="3333" b="0" i="0" u="none" strike="noStrike" dirty="0">
                <a:solidFill>
                  <a:srgbClr val="363636"/>
                </a:solidFill>
                <a:latin typeface="Playfair Display SemiBold" pitchFamily="2" charset="0"/>
              </a:rPr>
              <a:t>Event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189200" y="11163300"/>
            <a:ext cx="3835400" cy="5969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207499"/>
              </a:lnSpc>
            </a:pPr>
            <a:r>
              <a:rPr lang="en" sz="3333" b="0" i="0" u="none" strike="noStrike" dirty="0">
                <a:solidFill>
                  <a:srgbClr val="363636"/>
                </a:solidFill>
                <a:latin typeface="Playfair Display SemiBold" pitchFamily="2" charset="0"/>
              </a:rPr>
              <a:t>media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507200" y="11163300"/>
            <a:ext cx="3835400" cy="5969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207499"/>
              </a:lnSpc>
            </a:pPr>
            <a:r>
              <a:rPr lang="en" sz="3333" b="0" i="0" u="none" strike="noStrike" dirty="0">
                <a:solidFill>
                  <a:srgbClr val="363636"/>
                </a:solidFill>
                <a:latin typeface="Playfair Display SemiBold" pitchFamily="2" charset="0"/>
              </a:rPr>
              <a:t>Final result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176500" y="6858000"/>
            <a:ext cx="3835400" cy="5969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207499"/>
              </a:lnSpc>
            </a:pPr>
            <a:r>
              <a:rPr lang="en" sz="3333" b="0" i="0" u="none" strike="noStrike" dirty="0">
                <a:solidFill>
                  <a:srgbClr val="363636"/>
                </a:solidFill>
                <a:latin typeface="Playfair Display SemiBold" pitchFamily="2" charset="0"/>
              </a:rPr>
              <a:t>Concept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507200" y="6858000"/>
            <a:ext cx="3835400" cy="5969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207499"/>
              </a:lnSpc>
            </a:pPr>
            <a:r>
              <a:rPr lang="en" sz="3333" b="0" i="0" u="none" strike="noStrike" dirty="0">
                <a:solidFill>
                  <a:srgbClr val="363636"/>
                </a:solidFill>
                <a:latin typeface="Playfair Display SemiBold" pitchFamily="2" charset="0"/>
              </a:rPr>
              <a:t>layout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395200" y="4521200"/>
            <a:ext cx="774700" cy="7112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" sz="4000" b="0" i="0" u="none" strike="noStrike" dirty="0">
                <a:solidFill>
                  <a:srgbClr val="363636"/>
                </a:solidFill>
                <a:latin typeface="Playfair Display ExtraBold" pitchFamily="2" charset="0"/>
              </a:rPr>
              <a:t>Ⅰ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17800" y="5410200"/>
            <a:ext cx="3365500" cy="25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6713200" y="4521200"/>
            <a:ext cx="774700" cy="7112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" sz="4000" b="0" i="0" u="none" strike="noStrike" dirty="0">
                <a:solidFill>
                  <a:srgbClr val="363636"/>
                </a:solidFill>
                <a:latin typeface="Playfair Display ExtraBold" pitchFamily="2" charset="0"/>
              </a:rPr>
              <a:t>Ⅱ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735800" y="5410200"/>
            <a:ext cx="3365500" cy="254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1031200" y="4521200"/>
            <a:ext cx="774700" cy="7112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" sz="4000" b="0" i="0" u="none" strike="noStrike" dirty="0">
                <a:solidFill>
                  <a:srgbClr val="363636"/>
                </a:solidFill>
                <a:latin typeface="Playfair Display ExtraBold" pitchFamily="2" charset="0"/>
              </a:rPr>
              <a:t>Ⅲ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99800" y="9613900"/>
            <a:ext cx="3365500" cy="254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2395200" y="8712200"/>
            <a:ext cx="774700" cy="7112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" sz="4000" b="0" i="0" u="none" strike="noStrike" dirty="0">
                <a:solidFill>
                  <a:srgbClr val="363636"/>
                </a:solidFill>
                <a:latin typeface="Playfair Display ExtraBold" pitchFamily="2" charset="0"/>
              </a:rPr>
              <a:t>Ⅳ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17800" y="9613900"/>
            <a:ext cx="3365500" cy="254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6713200" y="8712200"/>
            <a:ext cx="774700" cy="7112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" sz="4000" b="0" i="0" u="none" strike="noStrike" dirty="0">
                <a:solidFill>
                  <a:srgbClr val="363636"/>
                </a:solidFill>
                <a:latin typeface="Playfair Display ExtraBold" pitchFamily="2" charset="0"/>
              </a:rPr>
              <a:t>Ⅴ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735800" y="9613900"/>
            <a:ext cx="3365500" cy="254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21031200" y="8712200"/>
            <a:ext cx="774700" cy="7112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" sz="4000" b="0" i="0" u="none" strike="noStrike" dirty="0">
                <a:solidFill>
                  <a:srgbClr val="363636"/>
                </a:solidFill>
                <a:latin typeface="Playfair Display ExtraBold" pitchFamily="2" charset="0"/>
              </a:rPr>
              <a:t>Ⅵ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11200" y="5295900"/>
            <a:ext cx="7861300" cy="4305300"/>
          </a:xfrm>
          <a:prstGeom prst="rect">
            <a:avLst/>
          </a:prstGeom>
        </p:spPr>
        <p:txBody>
          <a:bodyPr lIns="0" tIns="0" rIns="0" bIns="42672" rtlCol="0" anchor="b"/>
          <a:lstStyle/>
          <a:p>
            <a:pPr lvl="0" algn="ctr">
              <a:lnSpc>
                <a:spcPct val="109559"/>
              </a:lnSpc>
            </a:pPr>
            <a:r>
              <a:rPr lang="en" sz="8400" b="0" i="0" u="none" strike="noStrike" spc="-168" dirty="0">
                <a:solidFill>
                  <a:srgbClr val="F9F9F9"/>
                </a:solidFill>
                <a:latin typeface="Playfair Display Black" pitchFamily="2" charset="0"/>
              </a:rPr>
              <a:t>Table</a:t>
            </a:r>
          </a:p>
          <a:p>
            <a:pPr lvl="0" algn="ctr">
              <a:lnSpc>
                <a:spcPct val="109559"/>
              </a:lnSpc>
            </a:pPr>
            <a:r>
              <a:rPr lang="en" sz="8400" b="0" i="0" u="none" strike="noStrike" spc="-168" dirty="0">
                <a:solidFill>
                  <a:srgbClr val="F9F9F9"/>
                </a:solidFill>
                <a:latin typeface="Playfair Display Black" pitchFamily="2" charset="0"/>
              </a:rPr>
              <a:t>of</a:t>
            </a:r>
          </a:p>
          <a:p>
            <a:pPr lvl="0" algn="ctr">
              <a:lnSpc>
                <a:spcPct val="109559"/>
              </a:lnSpc>
            </a:pPr>
            <a:r>
              <a:rPr lang="en" sz="8400" b="0" i="0" u="none" strike="noStrike" spc="-168" dirty="0">
                <a:solidFill>
                  <a:srgbClr val="F9F9F9"/>
                </a:solidFill>
                <a:latin typeface="Playfair Display Black" pitchFamily="2" charset="0"/>
              </a:rPr>
              <a:t>Contents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22300"/>
            <a:ext cx="243840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3300"/>
            <a:ext cx="24384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673100" y="7162800"/>
            <a:ext cx="123571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600200" y="2171700"/>
            <a:ext cx="2489200" cy="2082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32800"/>
              </a:lnSpc>
            </a:pPr>
            <a:r>
              <a:rPr lang="en" sz="11735" b="0" i="0" u="none" strike="noStrike" dirty="0">
                <a:solidFill>
                  <a:srgbClr val="6B4F3F"/>
                </a:solidFill>
                <a:latin typeface="Playfair Display ExtraBold" pitchFamily="2" charset="0"/>
              </a:rPr>
              <a:t>Ⅳ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7700" y="4648200"/>
            <a:ext cx="4394200" cy="1371600"/>
          </a:xfrm>
          <a:prstGeom prst="rect">
            <a:avLst/>
          </a:prstGeom>
          <a:effectLst>
            <a:outerShdw dist="135976" dir="2700000">
              <a:srgbClr val="000000">
                <a:alpha val="40000"/>
              </a:srgbClr>
            </a:outerShdw>
          </a:effectLst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732" b="0" i="1" u="sng" strike="noStrike" dirty="0">
                <a:solidFill>
                  <a:srgbClr val="6B4F3F"/>
                </a:solidFill>
                <a:latin typeface="Playfair Display SemiBold" pitchFamily="2" charset="0"/>
              </a:rPr>
              <a:t>Event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900" y="1651000"/>
            <a:ext cx="9664700" cy="5727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40300" y="5156200"/>
            <a:ext cx="5499100" cy="7874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9011900" y="50800"/>
            <a:ext cx="5588000" cy="990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5541" b="0" i="0" u="none" strike="noStrike" dirty="0">
                <a:solidFill>
                  <a:srgbClr val="000000"/>
                </a:solidFill>
                <a:latin typeface="Playfair Display Black" pitchFamily="2" charset="0"/>
              </a:rPr>
              <a:t>MAIN FOOTER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74700" y="3213100"/>
            <a:ext cx="1397000" cy="1435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11849100" y="10439400"/>
            <a:ext cx="5613400" cy="1866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8100000">
            <a:off x="14160500" y="3175000"/>
            <a:ext cx="4991100" cy="1651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144002" y="8109857"/>
            <a:ext cx="6095995" cy="2070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click</a:t>
            </a:r>
            <a:r>
              <a:rPr lang="ko-KR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시</a:t>
            </a:r>
          </a:p>
          <a:p>
            <a:pPr lvl="0" algn="l">
              <a:lnSpc>
                <a:spcPct val="116199"/>
              </a:lnSpc>
            </a:pPr>
            <a:r>
              <a:rPr lang="en-US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family site</a:t>
            </a:r>
            <a:r>
              <a:rPr lang="ko-KR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가</a:t>
            </a:r>
            <a:r>
              <a:rPr lang="en-US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 </a:t>
            </a:r>
            <a:r>
              <a:rPr lang="ko-KR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위로</a:t>
            </a:r>
            <a:r>
              <a:rPr lang="en-US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 </a:t>
            </a:r>
            <a:r>
              <a:rPr lang="ko-KR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나오고</a:t>
            </a:r>
            <a:r>
              <a:rPr lang="en-US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,</a:t>
            </a:r>
          </a:p>
          <a:p>
            <a:pPr lvl="0" algn="l">
              <a:lnSpc>
                <a:spcPct val="116199"/>
              </a:lnSpc>
            </a:pPr>
            <a:r>
              <a:rPr lang="en-US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+</a:t>
            </a:r>
            <a:r>
              <a:rPr lang="ko-KR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버튼이</a:t>
            </a:r>
            <a:r>
              <a:rPr lang="en-US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 -</a:t>
            </a:r>
            <a:r>
              <a:rPr lang="ko-KR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버튼으로</a:t>
            </a:r>
            <a:r>
              <a:rPr lang="en-US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 </a:t>
            </a:r>
            <a:r>
              <a:rPr lang="ko-KR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바뀐다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583400" y="2006600"/>
            <a:ext cx="3556000" cy="1384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click</a:t>
            </a:r>
            <a:r>
              <a:rPr lang="ko-KR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시</a:t>
            </a:r>
            <a:r>
              <a:rPr lang="en-US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 </a:t>
            </a:r>
            <a:r>
              <a:rPr lang="ko-KR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각각의</a:t>
            </a:r>
          </a:p>
          <a:p>
            <a:pPr lvl="0" algn="l">
              <a:lnSpc>
                <a:spcPct val="116199"/>
              </a:lnSpc>
            </a:pPr>
            <a:r>
              <a:rPr lang="ko-KR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사이트로</a:t>
            </a:r>
            <a:r>
              <a:rPr lang="en-US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 </a:t>
            </a:r>
            <a:r>
              <a:rPr lang="ko-KR" sz="389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이동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3300"/>
            <a:ext cx="243840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22300"/>
            <a:ext cx="243840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911600" y="4267200"/>
            <a:ext cx="16548100" cy="5181600"/>
          </a:xfrm>
          <a:prstGeom prst="rect">
            <a:avLst/>
          </a:prstGeom>
          <a:effectLst>
            <a:outerShdw dist="512196" dir="2700000">
              <a:srgbClr val="000000">
                <a:alpha val="40000"/>
              </a:srgbClr>
            </a:outerShdw>
          </a:effectLst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9127" b="0" i="1" u="sng" strike="noStrike" dirty="0">
                <a:solidFill>
                  <a:srgbClr val="6B4F3F"/>
                </a:solidFill>
                <a:latin typeface="Playfair Display SemiBold" pitchFamily="2" charset="0"/>
              </a:rPr>
              <a:t>Media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22300"/>
            <a:ext cx="243840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892300"/>
            <a:ext cx="4953000" cy="11137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20850" y="685800"/>
            <a:ext cx="19939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00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1920PX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59550" y="685800"/>
            <a:ext cx="19939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00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1210PX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72750" y="685800"/>
            <a:ext cx="19939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00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1024PX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382750" y="685800"/>
            <a:ext cx="19939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00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960PX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500" y="1892300"/>
            <a:ext cx="3556000" cy="11137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1400" y="1892300"/>
            <a:ext cx="3276600" cy="11137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92200" y="1816100"/>
            <a:ext cx="3175000" cy="1121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13300" y="1816100"/>
            <a:ext cx="1524000" cy="11214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34200" y="1816100"/>
            <a:ext cx="1308100" cy="11214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39200" y="1816100"/>
            <a:ext cx="1168400" cy="11214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291800" y="1816100"/>
            <a:ext cx="939800" cy="11214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7255024" y="685800"/>
            <a:ext cx="17272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00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768PX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255015" y="685800"/>
            <a:ext cx="1753118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00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600PX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1007874" y="685800"/>
            <a:ext cx="19177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00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480PX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707600" y="685800"/>
            <a:ext cx="17272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00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320PX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41300" y="177800"/>
            <a:ext cx="16256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3999" b="0" i="0" u="none" strike="noStrike" dirty="0">
                <a:solidFill>
                  <a:srgbClr val="FFFFFF"/>
                </a:solidFill>
                <a:highlight>
                  <a:srgbClr val="595959"/>
                </a:highlight>
                <a:latin typeface="Playfair Display ExtraBold" pitchFamily="2" charset="0"/>
              </a:rPr>
              <a:t>MAIN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22300"/>
            <a:ext cx="243840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816100"/>
            <a:ext cx="6210300" cy="11214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1816100"/>
            <a:ext cx="8280400" cy="11214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68900" y="1816100"/>
            <a:ext cx="5562600" cy="11214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41300" y="177800"/>
            <a:ext cx="21209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000" b="0" i="0" u="none" strike="noStrike" dirty="0">
                <a:solidFill>
                  <a:srgbClr val="FFFFFF"/>
                </a:solidFill>
                <a:highlight>
                  <a:srgbClr val="595959"/>
                </a:highlight>
                <a:latin typeface="Playfair Display ExtraBold" pitchFamily="2" charset="0"/>
              </a:rPr>
              <a:t>SUB_01</a:t>
            </a: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4542E9C1-31B8-4BF1-BED2-381871D2C374}"/>
              </a:ext>
            </a:extLst>
          </p:cNvPr>
          <p:cNvSpPr txBox="1"/>
          <p:nvPr/>
        </p:nvSpPr>
        <p:spPr>
          <a:xfrm>
            <a:off x="3060700" y="685800"/>
            <a:ext cx="19939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00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1920PX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BBADC8C0-39D4-4CB7-B0B0-3A937BCBA7F8}"/>
              </a:ext>
            </a:extLst>
          </p:cNvPr>
          <p:cNvSpPr txBox="1"/>
          <p:nvPr/>
        </p:nvSpPr>
        <p:spPr>
          <a:xfrm>
            <a:off x="11195050" y="685800"/>
            <a:ext cx="19939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00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1210PX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F31A371A-BB0A-4A3C-ADF7-49C34BFD75E0}"/>
              </a:ext>
            </a:extLst>
          </p:cNvPr>
          <p:cNvSpPr txBox="1"/>
          <p:nvPr/>
        </p:nvSpPr>
        <p:spPr>
          <a:xfrm>
            <a:off x="19653250" y="685800"/>
            <a:ext cx="19939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00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1024PX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22300"/>
            <a:ext cx="243840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1816100"/>
            <a:ext cx="4826000" cy="11214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5200" y="1816100"/>
            <a:ext cx="2908300" cy="11214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9200" y="1816100"/>
            <a:ext cx="2540000" cy="1121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97600" y="1816100"/>
            <a:ext cx="1397000" cy="11214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20300" y="1816100"/>
            <a:ext cx="431800" cy="11214100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5F93E3F6-A9DB-4069-AACE-78FEF151E0D2}"/>
              </a:ext>
            </a:extLst>
          </p:cNvPr>
          <p:cNvSpPr txBox="1"/>
          <p:nvPr/>
        </p:nvSpPr>
        <p:spPr>
          <a:xfrm>
            <a:off x="2736850" y="685800"/>
            <a:ext cx="19939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00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960PX</a:t>
            </a:r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290AAAE8-A47F-4CFC-9943-993E620C6B7E}"/>
              </a:ext>
            </a:extLst>
          </p:cNvPr>
          <p:cNvSpPr txBox="1"/>
          <p:nvPr/>
        </p:nvSpPr>
        <p:spPr>
          <a:xfrm>
            <a:off x="9175750" y="685800"/>
            <a:ext cx="17272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00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768PX</a:t>
            </a: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1718F2E3-CB61-4558-9C4E-870024EC2276}"/>
              </a:ext>
            </a:extLst>
          </p:cNvPr>
          <p:cNvSpPr txBox="1"/>
          <p:nvPr/>
        </p:nvSpPr>
        <p:spPr>
          <a:xfrm>
            <a:off x="14312641" y="685800"/>
            <a:ext cx="1753118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00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600PX</a:t>
            </a: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075BAA08-3FC0-4F6E-ACB6-1CE05CAE386E}"/>
              </a:ext>
            </a:extLst>
          </p:cNvPr>
          <p:cNvSpPr txBox="1"/>
          <p:nvPr/>
        </p:nvSpPr>
        <p:spPr>
          <a:xfrm>
            <a:off x="18637250" y="685800"/>
            <a:ext cx="19177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00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480PX</a:t>
            </a:r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64DC1455-92D5-4B7C-A6F7-CBA4D0F9AB1E}"/>
              </a:ext>
            </a:extLst>
          </p:cNvPr>
          <p:cNvSpPr txBox="1"/>
          <p:nvPr/>
        </p:nvSpPr>
        <p:spPr>
          <a:xfrm>
            <a:off x="22072600" y="685800"/>
            <a:ext cx="17272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00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320PX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22300"/>
            <a:ext cx="24384000" cy="2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41300" y="177800"/>
            <a:ext cx="22733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000" b="0" i="0" u="none" strike="noStrike" dirty="0">
                <a:solidFill>
                  <a:srgbClr val="FFFFFF"/>
                </a:solidFill>
                <a:highlight>
                  <a:srgbClr val="595959"/>
                </a:highlight>
                <a:latin typeface="Playfair Display ExtraBold" pitchFamily="2" charset="0"/>
              </a:rPr>
              <a:t>SUB_02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1816100"/>
            <a:ext cx="7810500" cy="11214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4400" y="1816100"/>
            <a:ext cx="5651500" cy="11214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30900" y="1816100"/>
            <a:ext cx="4749800" cy="11214100"/>
          </a:xfrm>
          <a:prstGeom prst="rect">
            <a:avLst/>
          </a:prstGeom>
        </p:spPr>
      </p:pic>
      <p:sp>
        <p:nvSpPr>
          <p:cNvPr id="10" name="TextBox 4">
            <a:extLst>
              <a:ext uri="{FF2B5EF4-FFF2-40B4-BE49-F238E27FC236}">
                <a16:creationId xmlns:a16="http://schemas.microsoft.com/office/drawing/2014/main" id="{F3A81DA1-6007-42B7-BE26-919D7F395017}"/>
              </a:ext>
            </a:extLst>
          </p:cNvPr>
          <p:cNvSpPr txBox="1"/>
          <p:nvPr/>
        </p:nvSpPr>
        <p:spPr>
          <a:xfrm>
            <a:off x="4267200" y="685800"/>
            <a:ext cx="19939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00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1920PX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7935945C-6351-44E5-9D87-ACE5F9A699D9}"/>
              </a:ext>
            </a:extLst>
          </p:cNvPr>
          <p:cNvSpPr txBox="1"/>
          <p:nvPr/>
        </p:nvSpPr>
        <p:spPr>
          <a:xfrm>
            <a:off x="12903200" y="685800"/>
            <a:ext cx="19939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00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1210PX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22DFD4CA-C7A2-4937-97FD-80EF88D67313}"/>
              </a:ext>
            </a:extLst>
          </p:cNvPr>
          <p:cNvSpPr txBox="1"/>
          <p:nvPr/>
        </p:nvSpPr>
        <p:spPr>
          <a:xfrm>
            <a:off x="20008850" y="685800"/>
            <a:ext cx="19939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00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1024PX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22300"/>
            <a:ext cx="243840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00" y="1816100"/>
            <a:ext cx="4356100" cy="11214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200" y="1816100"/>
            <a:ext cx="3124200" cy="11214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30300" y="1816100"/>
            <a:ext cx="2463800" cy="1121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29300" y="1816100"/>
            <a:ext cx="1308100" cy="11214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85300" y="1816100"/>
            <a:ext cx="863600" cy="11214100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E4B3C32C-664F-41E8-A082-477A36E6AB89}"/>
              </a:ext>
            </a:extLst>
          </p:cNvPr>
          <p:cNvSpPr txBox="1"/>
          <p:nvPr/>
        </p:nvSpPr>
        <p:spPr>
          <a:xfrm>
            <a:off x="3035300" y="685800"/>
            <a:ext cx="19939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00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960PX</a:t>
            </a:r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CAAEDC8B-B9A9-4260-9B15-A47B014628F8}"/>
              </a:ext>
            </a:extLst>
          </p:cNvPr>
          <p:cNvSpPr txBox="1"/>
          <p:nvPr/>
        </p:nvSpPr>
        <p:spPr>
          <a:xfrm>
            <a:off x="9156700" y="685800"/>
            <a:ext cx="17272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00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768PX</a:t>
            </a: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BF54B13F-015F-40C4-9597-92FA6B08D5C1}"/>
              </a:ext>
            </a:extLst>
          </p:cNvPr>
          <p:cNvSpPr txBox="1"/>
          <p:nvPr/>
        </p:nvSpPr>
        <p:spPr>
          <a:xfrm>
            <a:off x="14185641" y="685800"/>
            <a:ext cx="1753118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00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600PX</a:t>
            </a: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10FD36D3-539F-4DAF-97E6-F17ECBBC7D69}"/>
              </a:ext>
            </a:extLst>
          </p:cNvPr>
          <p:cNvSpPr txBox="1"/>
          <p:nvPr/>
        </p:nvSpPr>
        <p:spPr>
          <a:xfrm>
            <a:off x="18224500" y="685800"/>
            <a:ext cx="19177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00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480PX</a:t>
            </a:r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8A8C5938-E80E-46A4-83CD-D9B4418119B0}"/>
              </a:ext>
            </a:extLst>
          </p:cNvPr>
          <p:cNvSpPr txBox="1"/>
          <p:nvPr/>
        </p:nvSpPr>
        <p:spPr>
          <a:xfrm>
            <a:off x="21653500" y="685800"/>
            <a:ext cx="17272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00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320PX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22300"/>
            <a:ext cx="24384000" cy="2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41300" y="177800"/>
            <a:ext cx="22733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000" b="0" i="0" u="none" strike="noStrike" dirty="0">
                <a:solidFill>
                  <a:srgbClr val="FFFFFF"/>
                </a:solidFill>
                <a:highlight>
                  <a:srgbClr val="595959"/>
                </a:highlight>
                <a:latin typeface="Playfair Display ExtraBold" pitchFamily="2" charset="0"/>
              </a:rPr>
              <a:t>SUB_03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300" y="1816100"/>
            <a:ext cx="5613400" cy="11214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3900" y="1816100"/>
            <a:ext cx="4495800" cy="11214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03900" y="1816100"/>
            <a:ext cx="4292600" cy="11226800"/>
          </a:xfrm>
          <a:prstGeom prst="rect">
            <a:avLst/>
          </a:prstGeom>
        </p:spPr>
      </p:pic>
      <p:sp>
        <p:nvSpPr>
          <p:cNvPr id="10" name="TextBox 4">
            <a:extLst>
              <a:ext uri="{FF2B5EF4-FFF2-40B4-BE49-F238E27FC236}">
                <a16:creationId xmlns:a16="http://schemas.microsoft.com/office/drawing/2014/main" id="{D21A0EA9-C7ED-46E3-BE21-AA81B4B671B6}"/>
              </a:ext>
            </a:extLst>
          </p:cNvPr>
          <p:cNvSpPr txBox="1"/>
          <p:nvPr/>
        </p:nvSpPr>
        <p:spPr>
          <a:xfrm>
            <a:off x="3956050" y="685800"/>
            <a:ext cx="19939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00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1920PX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A6CC34A1-FEB3-49D6-87F4-2F1950719B6B}"/>
              </a:ext>
            </a:extLst>
          </p:cNvPr>
          <p:cNvSpPr txBox="1"/>
          <p:nvPr/>
        </p:nvSpPr>
        <p:spPr>
          <a:xfrm>
            <a:off x="12134850" y="685800"/>
            <a:ext cx="19939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00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1210PX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AD5F019C-50B8-4D72-8FEA-48CE9AFE47D9}"/>
              </a:ext>
            </a:extLst>
          </p:cNvPr>
          <p:cNvSpPr txBox="1"/>
          <p:nvPr/>
        </p:nvSpPr>
        <p:spPr>
          <a:xfrm>
            <a:off x="19653250" y="685800"/>
            <a:ext cx="19939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00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1024PX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22300"/>
            <a:ext cx="243840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600" y="1816100"/>
            <a:ext cx="4051300" cy="11214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5200" y="1816100"/>
            <a:ext cx="2857500" cy="11214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00" y="1816100"/>
            <a:ext cx="1714500" cy="1121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99100" y="1816100"/>
            <a:ext cx="1524000" cy="11214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50400" y="1955800"/>
            <a:ext cx="520700" cy="11074400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80FC3565-9506-4700-8278-A31C2F4E7BEA}"/>
              </a:ext>
            </a:extLst>
          </p:cNvPr>
          <p:cNvSpPr txBox="1"/>
          <p:nvPr/>
        </p:nvSpPr>
        <p:spPr>
          <a:xfrm>
            <a:off x="3035300" y="685800"/>
            <a:ext cx="19939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00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960PX</a:t>
            </a:r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6E4F373E-1D50-4413-8770-6F1D79DDB778}"/>
              </a:ext>
            </a:extLst>
          </p:cNvPr>
          <p:cNvSpPr txBox="1"/>
          <p:nvPr/>
        </p:nvSpPr>
        <p:spPr>
          <a:xfrm>
            <a:off x="9150350" y="685800"/>
            <a:ext cx="17272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00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768PX</a:t>
            </a: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242FAF63-153A-4636-AE5D-7E21DE9B6CE8}"/>
              </a:ext>
            </a:extLst>
          </p:cNvPr>
          <p:cNvSpPr txBox="1"/>
          <p:nvPr/>
        </p:nvSpPr>
        <p:spPr>
          <a:xfrm>
            <a:off x="13949784" y="685800"/>
            <a:ext cx="1753118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00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600PX</a:t>
            </a: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573AEC90-9C1B-4E30-9A5D-CE87A431A8C4}"/>
              </a:ext>
            </a:extLst>
          </p:cNvPr>
          <p:cNvSpPr txBox="1"/>
          <p:nvPr/>
        </p:nvSpPr>
        <p:spPr>
          <a:xfrm>
            <a:off x="18002250" y="685800"/>
            <a:ext cx="19177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00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480PX</a:t>
            </a:r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B0D17EEC-6A39-435F-A0BE-4BEF391FA476}"/>
              </a:ext>
            </a:extLst>
          </p:cNvPr>
          <p:cNvSpPr txBox="1"/>
          <p:nvPr/>
        </p:nvSpPr>
        <p:spPr>
          <a:xfrm>
            <a:off x="21647150" y="685800"/>
            <a:ext cx="17272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00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320PX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22300"/>
            <a:ext cx="24384000" cy="2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41300" y="177800"/>
            <a:ext cx="21209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000" b="0" i="0" u="none" strike="noStrike" dirty="0">
                <a:solidFill>
                  <a:srgbClr val="FFFFFF"/>
                </a:solidFill>
                <a:highlight>
                  <a:srgbClr val="595959"/>
                </a:highlight>
                <a:latin typeface="Playfair Display ExtraBold" pitchFamily="2" charset="0"/>
              </a:rPr>
              <a:t>SUB_04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816100"/>
            <a:ext cx="8750300" cy="11214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8100" y="1816100"/>
            <a:ext cx="6705600" cy="11214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80000" y="1752600"/>
            <a:ext cx="6159500" cy="11214100"/>
          </a:xfrm>
          <a:prstGeom prst="rect">
            <a:avLst/>
          </a:prstGeom>
        </p:spPr>
      </p:pic>
      <p:sp>
        <p:nvSpPr>
          <p:cNvPr id="10" name="TextBox 4">
            <a:extLst>
              <a:ext uri="{FF2B5EF4-FFF2-40B4-BE49-F238E27FC236}">
                <a16:creationId xmlns:a16="http://schemas.microsoft.com/office/drawing/2014/main" id="{6B210AA3-A3B3-4FA2-8C56-E6D17277EB8E}"/>
              </a:ext>
            </a:extLst>
          </p:cNvPr>
          <p:cNvSpPr txBox="1"/>
          <p:nvPr/>
        </p:nvSpPr>
        <p:spPr>
          <a:xfrm>
            <a:off x="3949700" y="685800"/>
            <a:ext cx="19939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00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1920PX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63566087-5691-48F7-BB25-D14BFAAE629C}"/>
              </a:ext>
            </a:extLst>
          </p:cNvPr>
          <p:cNvSpPr txBox="1"/>
          <p:nvPr/>
        </p:nvSpPr>
        <p:spPr>
          <a:xfrm>
            <a:off x="12553950" y="685800"/>
            <a:ext cx="19939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00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1210PX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3A7AFFD1-89E9-48A8-AA82-614A0596BEF8}"/>
              </a:ext>
            </a:extLst>
          </p:cNvPr>
          <p:cNvSpPr txBox="1"/>
          <p:nvPr/>
        </p:nvSpPr>
        <p:spPr>
          <a:xfrm>
            <a:off x="19862800" y="685800"/>
            <a:ext cx="19939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00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1024PX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58900" y="2209800"/>
            <a:ext cx="2489200" cy="2082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32800"/>
              </a:lnSpc>
            </a:pPr>
            <a:r>
              <a:rPr lang="en" sz="11735" b="0" i="0" u="none" strike="noStrike" dirty="0">
                <a:solidFill>
                  <a:srgbClr val="6B4F3F"/>
                </a:solidFill>
                <a:latin typeface="Playfair Display ExtraBold" pitchFamily="2" charset="0"/>
              </a:rPr>
              <a:t>Ⅰ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06400" y="4673600"/>
            <a:ext cx="4394200" cy="1371600"/>
          </a:xfrm>
          <a:prstGeom prst="rect">
            <a:avLst/>
          </a:prstGeom>
          <a:effectLst>
            <a:outerShdw dist="135976" dir="2700000">
              <a:srgbClr val="6B4F3F">
                <a:alpha val="40000"/>
              </a:srgbClr>
            </a:outerShdw>
          </a:effectLst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732" b="0" i="1" u="sng" strike="noStrike" dirty="0">
                <a:solidFill>
                  <a:srgbClr val="6B4F3F"/>
                </a:solidFill>
                <a:latin typeface="Playfair Display SemiBold" pitchFamily="2" charset="0"/>
              </a:rPr>
              <a:t>Schedule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88105" y="1822786"/>
            <a:ext cx="2982142" cy="2247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4208" b="0" i="0" u="none" strike="noStrike" dirty="0">
                <a:solidFill>
                  <a:srgbClr val="363636"/>
                </a:solidFill>
                <a:latin typeface="Playfair Display Black" pitchFamily="2" charset="0"/>
              </a:rPr>
              <a:t>08/22</a:t>
            </a:r>
          </a:p>
          <a:p>
            <a:pPr lvl="0" algn="ctr">
              <a:lnSpc>
                <a:spcPct val="116199"/>
              </a:lnSpc>
            </a:pPr>
            <a:r>
              <a:rPr lang="en" sz="4208" b="0" i="0" u="none" strike="noStrike" dirty="0">
                <a:solidFill>
                  <a:srgbClr val="363636"/>
                </a:solidFill>
                <a:latin typeface="Playfair Display Black" pitchFamily="2" charset="0"/>
              </a:rPr>
              <a:t>Main</a:t>
            </a:r>
          </a:p>
          <a:p>
            <a:pPr lvl="0" algn="ctr">
              <a:lnSpc>
                <a:spcPct val="116199"/>
              </a:lnSpc>
            </a:pPr>
            <a:r>
              <a:rPr lang="en" sz="4208" b="0" i="0" u="none" strike="noStrike" dirty="0">
                <a:solidFill>
                  <a:srgbClr val="363636"/>
                </a:solidFill>
                <a:latin typeface="Playfair Display Black" pitchFamily="2" charset="0"/>
              </a:rPr>
              <a:t>wire frame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852400" y="2514600"/>
            <a:ext cx="2387600" cy="2247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4208" b="0" i="0" u="none" strike="noStrike" dirty="0">
                <a:solidFill>
                  <a:srgbClr val="363636"/>
                </a:solidFill>
                <a:latin typeface="Playfair Display Black" pitchFamily="2" charset="0"/>
              </a:rPr>
              <a:t>08/25</a:t>
            </a:r>
          </a:p>
          <a:p>
            <a:pPr lvl="0" algn="ctr">
              <a:lnSpc>
                <a:spcPct val="116199"/>
              </a:lnSpc>
            </a:pPr>
            <a:r>
              <a:rPr lang="en" sz="4208" b="0" i="0" u="none" strike="noStrike" dirty="0">
                <a:solidFill>
                  <a:srgbClr val="363636"/>
                </a:solidFill>
                <a:latin typeface="Playfair Display Black" pitchFamily="2" charset="0"/>
              </a:rPr>
              <a:t>Subwire</a:t>
            </a:r>
          </a:p>
          <a:p>
            <a:pPr lvl="0" algn="ctr">
              <a:lnSpc>
                <a:spcPct val="116199"/>
              </a:lnSpc>
            </a:pPr>
            <a:r>
              <a:rPr lang="en" sz="4208" b="0" i="0" u="none" strike="noStrike" dirty="0">
                <a:solidFill>
                  <a:srgbClr val="363636"/>
                </a:solidFill>
                <a:latin typeface="Playfair Display Black" pitchFamily="2" charset="0"/>
              </a:rPr>
              <a:t>Frame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364200" y="1856326"/>
            <a:ext cx="1981200" cy="2247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4208" b="0" i="0" u="none" strike="noStrike" dirty="0">
                <a:solidFill>
                  <a:srgbClr val="363636"/>
                </a:solidFill>
                <a:latin typeface="Playfair Display Black" pitchFamily="2" charset="0"/>
              </a:rPr>
              <a:t>08/29</a:t>
            </a:r>
          </a:p>
          <a:p>
            <a:pPr lvl="0" algn="ctr">
              <a:lnSpc>
                <a:spcPct val="116199"/>
              </a:lnSpc>
            </a:pPr>
            <a:r>
              <a:rPr lang="en" sz="4208" b="0" i="0" u="none" strike="noStrike" dirty="0">
                <a:solidFill>
                  <a:srgbClr val="363636"/>
                </a:solidFill>
                <a:latin typeface="Playfair Display Black" pitchFamily="2" charset="0"/>
              </a:rPr>
              <a:t>Main</a:t>
            </a:r>
          </a:p>
          <a:p>
            <a:pPr lvl="0" algn="ctr">
              <a:lnSpc>
                <a:spcPct val="116199"/>
              </a:lnSpc>
            </a:pPr>
            <a:r>
              <a:rPr lang="en" sz="4208" b="0" i="0" u="none" strike="noStrike" dirty="0">
                <a:solidFill>
                  <a:srgbClr val="363636"/>
                </a:solidFill>
                <a:latin typeface="Playfair Display Black" pitchFamily="2" charset="0"/>
              </a:rPr>
              <a:t>coding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226411" y="6502400"/>
            <a:ext cx="1955799" cy="2247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4208" b="0" i="0" u="none" strike="noStrike" dirty="0">
                <a:solidFill>
                  <a:srgbClr val="363636"/>
                </a:solidFill>
                <a:latin typeface="Playfair Display Black" pitchFamily="2" charset="0"/>
              </a:rPr>
              <a:t>09/05</a:t>
            </a:r>
          </a:p>
          <a:p>
            <a:pPr lvl="0" algn="ctr">
              <a:lnSpc>
                <a:spcPct val="116199"/>
              </a:lnSpc>
            </a:pPr>
            <a:r>
              <a:rPr lang="en" sz="4208" b="0" i="0" u="none" strike="noStrike" dirty="0">
                <a:solidFill>
                  <a:srgbClr val="363636"/>
                </a:solidFill>
                <a:latin typeface="Playfair Display Black" pitchFamily="2" charset="0"/>
              </a:rPr>
              <a:t>Sub</a:t>
            </a:r>
          </a:p>
          <a:p>
            <a:pPr lvl="0" algn="ctr">
              <a:lnSpc>
                <a:spcPct val="116199"/>
              </a:lnSpc>
            </a:pPr>
            <a:r>
              <a:rPr lang="en" sz="4208" b="0" i="0" u="none" strike="noStrike" dirty="0">
                <a:solidFill>
                  <a:srgbClr val="363636"/>
                </a:solidFill>
                <a:latin typeface="Playfair Display Black" pitchFamily="2" charset="0"/>
              </a:rPr>
              <a:t>coding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065187" y="9798640"/>
            <a:ext cx="1905000" cy="2247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4208" b="0" i="0" u="none" strike="noStrike" dirty="0">
                <a:solidFill>
                  <a:srgbClr val="363636"/>
                </a:solidFill>
                <a:latin typeface="Playfair Display Black" pitchFamily="2" charset="0"/>
              </a:rPr>
              <a:t>09/07</a:t>
            </a:r>
          </a:p>
          <a:p>
            <a:pPr lvl="0" algn="ctr">
              <a:lnSpc>
                <a:spcPct val="116199"/>
              </a:lnSpc>
            </a:pPr>
            <a:r>
              <a:rPr lang="en" sz="4208" b="0" i="0" u="none" strike="noStrike" dirty="0">
                <a:solidFill>
                  <a:srgbClr val="363636"/>
                </a:solidFill>
                <a:latin typeface="Playfair Display Black" pitchFamily="2" charset="0"/>
              </a:rPr>
              <a:t>Main</a:t>
            </a:r>
          </a:p>
          <a:p>
            <a:pPr lvl="0" algn="ctr">
              <a:lnSpc>
                <a:spcPct val="116199"/>
              </a:lnSpc>
            </a:pPr>
            <a:r>
              <a:rPr lang="en" sz="4208" b="0" i="0" u="none" strike="noStrike" dirty="0">
                <a:solidFill>
                  <a:srgbClr val="363636"/>
                </a:solidFill>
                <a:latin typeface="Playfair Display Black" pitchFamily="2" charset="0"/>
              </a:rPr>
              <a:t>Media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671767" y="8646467"/>
            <a:ext cx="1781611" cy="2247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4208" b="0" i="0" u="none" strike="noStrike" dirty="0">
                <a:solidFill>
                  <a:srgbClr val="363636"/>
                </a:solidFill>
                <a:latin typeface="Playfair Display Black" pitchFamily="2" charset="0"/>
              </a:rPr>
              <a:t>09/10</a:t>
            </a:r>
          </a:p>
          <a:p>
            <a:pPr lvl="0" algn="ctr">
              <a:lnSpc>
                <a:spcPct val="116199"/>
              </a:lnSpc>
            </a:pPr>
            <a:r>
              <a:rPr lang="en" sz="4208" b="0" i="0" u="none" strike="noStrike" dirty="0">
                <a:solidFill>
                  <a:srgbClr val="363636"/>
                </a:solidFill>
                <a:latin typeface="Playfair Display Black" pitchFamily="2" charset="0"/>
              </a:rPr>
              <a:t>Sub</a:t>
            </a:r>
          </a:p>
          <a:p>
            <a:pPr lvl="0" algn="ctr">
              <a:lnSpc>
                <a:spcPct val="116199"/>
              </a:lnSpc>
            </a:pPr>
            <a:r>
              <a:rPr lang="en" sz="4208" b="0" i="0" u="none" strike="noStrike" dirty="0">
                <a:solidFill>
                  <a:srgbClr val="363636"/>
                </a:solidFill>
                <a:latin typeface="Playfair Display Black" pitchFamily="2" charset="0"/>
              </a:rPr>
              <a:t>Media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93155" y="10120510"/>
            <a:ext cx="2279666" cy="1963823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4208" b="0" i="0" u="none" strike="noStrike" dirty="0">
                <a:solidFill>
                  <a:srgbClr val="363636"/>
                </a:solidFill>
                <a:latin typeface="Playfair Display Black" pitchFamily="2" charset="0"/>
              </a:rPr>
              <a:t>09/11</a:t>
            </a:r>
          </a:p>
          <a:p>
            <a:pPr lvl="0" algn="ctr">
              <a:lnSpc>
                <a:spcPct val="116199"/>
              </a:lnSpc>
            </a:pPr>
            <a:r>
              <a:rPr lang="en" sz="4208" b="0" i="0" u="none" strike="noStrike" dirty="0">
                <a:solidFill>
                  <a:srgbClr val="363636"/>
                </a:solidFill>
                <a:latin typeface="Playfair Display Black" pitchFamily="2" charset="0"/>
              </a:rPr>
              <a:t>PPT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7279867">
            <a:off x="11049000" y="2590800"/>
            <a:ext cx="508000" cy="1714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475054">
            <a:off x="16370300" y="2667000"/>
            <a:ext cx="508000" cy="1714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796016">
            <a:off x="20942300" y="4318000"/>
            <a:ext cx="508000" cy="1714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393195">
            <a:off x="20500377" y="9225467"/>
            <a:ext cx="508000" cy="1714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684930">
            <a:off x="14973300" y="9486900"/>
            <a:ext cx="508000" cy="1714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337076">
            <a:off x="9769848" y="9290872"/>
            <a:ext cx="508000" cy="1714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22300"/>
            <a:ext cx="243840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673100" y="7162800"/>
            <a:ext cx="12357100" cy="2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03300"/>
            <a:ext cx="24384000" cy="2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22300"/>
            <a:ext cx="243840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816100"/>
            <a:ext cx="5943600" cy="11214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4100" y="1816100"/>
            <a:ext cx="4927600" cy="11214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65400" y="1816100"/>
            <a:ext cx="1828800" cy="1121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57900" y="1816100"/>
            <a:ext cx="1676400" cy="11214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8000" y="1816100"/>
            <a:ext cx="1358900" cy="11214100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58C60956-7D79-42C1-B4E8-CC7396344114}"/>
              </a:ext>
            </a:extLst>
          </p:cNvPr>
          <p:cNvSpPr txBox="1"/>
          <p:nvPr/>
        </p:nvSpPr>
        <p:spPr>
          <a:xfrm>
            <a:off x="3041650" y="685800"/>
            <a:ext cx="19939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00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960PX</a:t>
            </a:r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1BA26CCA-223D-43E6-82F2-9128579995FD}"/>
              </a:ext>
            </a:extLst>
          </p:cNvPr>
          <p:cNvSpPr txBox="1"/>
          <p:nvPr/>
        </p:nvSpPr>
        <p:spPr>
          <a:xfrm>
            <a:off x="10274300" y="685800"/>
            <a:ext cx="17272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00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768PX</a:t>
            </a: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3B13E14C-D17C-482E-B78E-CF4E6768F375}"/>
              </a:ext>
            </a:extLst>
          </p:cNvPr>
          <p:cNvSpPr txBox="1"/>
          <p:nvPr/>
        </p:nvSpPr>
        <p:spPr>
          <a:xfrm>
            <a:off x="15303241" y="685800"/>
            <a:ext cx="1753118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00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600PX</a:t>
            </a: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B07375C8-0EA7-46AA-A4C4-81CEA2A695ED}"/>
              </a:ext>
            </a:extLst>
          </p:cNvPr>
          <p:cNvSpPr txBox="1"/>
          <p:nvPr/>
        </p:nvSpPr>
        <p:spPr>
          <a:xfrm>
            <a:off x="18637250" y="685800"/>
            <a:ext cx="19177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00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480PX</a:t>
            </a:r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4A5F22FD-FEE2-43E8-B6F6-CAA18090C5BA}"/>
              </a:ext>
            </a:extLst>
          </p:cNvPr>
          <p:cNvSpPr txBox="1"/>
          <p:nvPr/>
        </p:nvSpPr>
        <p:spPr>
          <a:xfrm>
            <a:off x="21913850" y="685800"/>
            <a:ext cx="17272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000" b="0" i="0" u="none" strike="noStrike" dirty="0">
                <a:solidFill>
                  <a:srgbClr val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320PX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4750" y="1016000"/>
            <a:ext cx="2933700" cy="1234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20510500" y="1697318"/>
            <a:ext cx="4140200" cy="2743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0599400" y="5816600"/>
            <a:ext cx="4140200" cy="274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20612100" y="9918700"/>
            <a:ext cx="4140200" cy="274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35050"/>
            <a:ext cx="243840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322300"/>
            <a:ext cx="24384000" cy="2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-1041400" y="-203200"/>
            <a:ext cx="7175500" cy="1244600"/>
          </a:xfrm>
          <a:prstGeom prst="rect">
            <a:avLst/>
          </a:prstGeom>
          <a:effectLst>
            <a:outerShdw dist="122817" dir="2700000">
              <a:srgbClr val="000000">
                <a:alpha val="40000"/>
              </a:srgbClr>
            </a:outerShdw>
          </a:effectLst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6984" b="0" i="1" u="none" strike="noStrike" dirty="0">
                <a:solidFill>
                  <a:srgbClr val="6B4F3F"/>
                </a:solidFill>
                <a:latin typeface="Playfair Display SemiBold" pitchFamily="2" charset="0"/>
              </a:rPr>
              <a:t>Final result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0" y="6146800"/>
            <a:ext cx="21412200" cy="1422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-US" sz="8019" b="0" i="0" u="none" strike="noStrike" dirty="0">
                <a:latin typeface="Playfair Display Medium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https://sieunworld.dothome.co.kr/bookmark/</a:t>
            </a:r>
            <a:endParaRPr lang="en" sz="8019" b="0" i="0" u="none" strike="noStrike" dirty="0">
              <a:latin typeface="Playfair Display Medium" pitchFamily="2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5050"/>
            <a:ext cx="243840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22300"/>
            <a:ext cx="24384000" cy="2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-1041400" y="-203200"/>
            <a:ext cx="7175500" cy="1244600"/>
          </a:xfrm>
          <a:prstGeom prst="rect">
            <a:avLst/>
          </a:prstGeom>
          <a:effectLst>
            <a:outerShdw dist="122817" dir="2700000">
              <a:srgbClr val="000000">
                <a:alpha val="40000"/>
              </a:srgbClr>
            </a:outerShdw>
          </a:effectLst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6984" b="0" i="1" u="none" strike="noStrike" dirty="0">
                <a:solidFill>
                  <a:srgbClr val="6B4F3F"/>
                </a:solidFill>
                <a:latin typeface="Playfair Display SemiBold" pitchFamily="2" charset="0"/>
              </a:rPr>
              <a:t>Final result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8200" y="4445000"/>
            <a:ext cx="21412200" cy="4826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0" b="1" strike="no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wun Batang" pitchFamily="2" charset="-127"/>
                <a:ea typeface="Gowun Batang" pitchFamily="2" charset="-127"/>
              </a:rPr>
              <a:t>Q&amp;A</a:t>
            </a:r>
            <a:endParaRPr lang="en" sz="30000" b="1" strike="no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6535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1300" y="1587500"/>
            <a:ext cx="1816100" cy="530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2800" y="1587500"/>
            <a:ext cx="2501900" cy="5308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3900" y="1587500"/>
            <a:ext cx="3860800" cy="530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6400" y="1587500"/>
            <a:ext cx="5448300" cy="530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2900" y="1587500"/>
            <a:ext cx="6794500" cy="530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4300" y="1574800"/>
            <a:ext cx="8280400" cy="530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66600" y="1587500"/>
            <a:ext cx="1816100" cy="530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79300" y="1587500"/>
            <a:ext cx="2501900" cy="530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79300" y="1587500"/>
            <a:ext cx="3860800" cy="530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66600" y="1587500"/>
            <a:ext cx="5448300" cy="530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66600" y="1587500"/>
            <a:ext cx="6794500" cy="530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79300" y="1574800"/>
            <a:ext cx="8280400" cy="5308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36800" y="1587500"/>
            <a:ext cx="9867900" cy="5308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179300" y="1587500"/>
            <a:ext cx="9867900" cy="5308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36800" y="7759700"/>
            <a:ext cx="9867900" cy="5308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152733" y="7769225"/>
            <a:ext cx="9867900" cy="5308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62200" y="3911600"/>
            <a:ext cx="19646900" cy="5994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141200" y="3289300"/>
            <a:ext cx="101600" cy="9766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11684000" y="3784600"/>
            <a:ext cx="10160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11684000" y="12598400"/>
            <a:ext cx="1016000" cy="254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8521700" y="9842500"/>
            <a:ext cx="7340600" cy="15367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24499"/>
              </a:lnSpc>
            </a:pPr>
            <a:r>
              <a:rPr lang="en" sz="2745" b="0" i="0" u="none" strike="noStrike" dirty="0">
                <a:solidFill>
                  <a:srgbClr val="363636"/>
                </a:solidFill>
                <a:latin typeface="Playfair Display SemiBold" pitchFamily="2" charset="0"/>
              </a:rPr>
              <a:t>Tel : 010-4192-0326</a:t>
            </a:r>
          </a:p>
          <a:p>
            <a:pPr lvl="0" algn="ctr">
              <a:lnSpc>
                <a:spcPct val="124499"/>
              </a:lnSpc>
            </a:pPr>
            <a:r>
              <a:rPr lang="en" sz="2745" b="0" i="0" u="none" strike="noStrike" dirty="0">
                <a:solidFill>
                  <a:srgbClr val="363636"/>
                </a:solidFill>
                <a:latin typeface="Playfair Display SemiBold" pitchFamily="2" charset="0"/>
              </a:rPr>
              <a:t>E-Mail : sieunworld_@naver.com</a:t>
            </a:r>
          </a:p>
          <a:p>
            <a:pPr lvl="0" algn="ctr">
              <a:lnSpc>
                <a:spcPct val="124499"/>
              </a:lnSpc>
            </a:pPr>
            <a:r>
              <a:rPr lang="en" sz="2745" b="0" i="0" u="none" strike="noStrike" dirty="0">
                <a:solidFill>
                  <a:srgbClr val="363636"/>
                </a:solidFill>
                <a:latin typeface="Playfair Display SemiBold" pitchFamily="2" charset="0"/>
              </a:rPr>
              <a:t>Web : sieunworld.dothome.co.kr/bookmark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216400" y="5892800"/>
            <a:ext cx="15963900" cy="1536700"/>
          </a:xfrm>
          <a:prstGeom prst="rect">
            <a:avLst/>
          </a:prstGeom>
        </p:spPr>
        <p:txBody>
          <a:bodyPr lIns="0" tIns="55029" rIns="0" bIns="55029" rtlCol="0" anchor="ctr"/>
          <a:lstStyle/>
          <a:p>
            <a:pPr lvl="0" algn="ctr">
              <a:lnSpc>
                <a:spcPct val="107899"/>
              </a:lnSpc>
            </a:pPr>
            <a:r>
              <a:rPr lang="en" sz="8666" b="0" i="0" u="none" strike="noStrike" spc="-173" dirty="0">
                <a:solidFill>
                  <a:srgbClr val="363636"/>
                </a:solidFill>
                <a:latin typeface="Playfair Display ExtraBold" pitchFamily="2" charset="0"/>
              </a:rPr>
              <a:t>Thank you.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3300"/>
            <a:ext cx="243840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673100" y="7162800"/>
            <a:ext cx="123571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322300"/>
            <a:ext cx="24384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7226300" y="4483100"/>
            <a:ext cx="6934200" cy="819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5925800" y="4483100"/>
            <a:ext cx="6934200" cy="8191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607300" y="5829300"/>
            <a:ext cx="6159500" cy="10160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24499"/>
              </a:lnSpc>
            </a:pPr>
            <a:r>
              <a:rPr lang="en" sz="5733" b="1" i="0" u="none" strike="noStrike" spc="-287" dirty="0">
                <a:solidFill>
                  <a:srgbClr val="363636"/>
                </a:solidFill>
                <a:latin typeface="Playfair Display Medium" pitchFamily="2" charset="0"/>
              </a:rPr>
              <a:t>English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319500" y="5829300"/>
            <a:ext cx="6159500" cy="10160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24499"/>
              </a:lnSpc>
            </a:pPr>
            <a:r>
              <a:rPr lang="en" sz="5733" b="1" i="0" u="none" strike="noStrike" spc="-287" dirty="0">
                <a:solidFill>
                  <a:srgbClr val="363636"/>
                </a:solidFill>
                <a:latin typeface="Playfair Display Medium" pitchFamily="2" charset="0"/>
              </a:rPr>
              <a:t>Korean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67600" y="7861300"/>
            <a:ext cx="6438900" cy="7112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24499"/>
              </a:lnSpc>
            </a:pPr>
            <a:r>
              <a:rPr lang="en" sz="4000" b="0" i="0" u="none" strike="noStrike" dirty="0">
                <a:solidFill>
                  <a:srgbClr val="363636"/>
                </a:solidFill>
                <a:latin typeface="Playfair Display" pitchFamily="2" charset="0"/>
              </a:rPr>
              <a:t>Playfair Display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179800" y="7861300"/>
            <a:ext cx="6438900" cy="7112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24499"/>
              </a:lnSpc>
            </a:pPr>
            <a:r>
              <a:rPr lang="en" sz="4000" b="0" i="0" u="none" strike="noStrike" dirty="0">
                <a:solidFill>
                  <a:srgbClr val="363636"/>
                </a:solidFill>
                <a:latin typeface="마루 부리OTF 조금굵은" panose="020B0600000101010101" pitchFamily="34" charset="-127"/>
                <a:ea typeface="마루 부리OTF 조금굵은" panose="020B0600000101010101" pitchFamily="34" charset="-127"/>
              </a:rPr>
              <a:t>마루부리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467600" y="9448800"/>
            <a:ext cx="6438900" cy="14732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24499"/>
              </a:lnSpc>
            </a:pPr>
            <a:r>
              <a:rPr lang="en-US" sz="4000" b="0" i="0" u="none" strike="noStrike" dirty="0">
                <a:solidFill>
                  <a:srgbClr val="363636"/>
                </a:solidFill>
                <a:latin typeface="Arial"/>
                <a:hlinkClick r:id="rId6"/>
              </a:rPr>
              <a:t>https://fonts.google.com/specimen/Playfair+Display</a:t>
            </a:r>
            <a:endParaRPr lang="en" sz="4000" b="0" i="0" u="none" strike="noStrike" dirty="0">
              <a:solidFill>
                <a:srgbClr val="363636"/>
              </a:solidFill>
              <a:latin typeface="Arial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179800" y="9448800"/>
            <a:ext cx="6438900" cy="14732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24499"/>
              </a:lnSpc>
            </a:pPr>
            <a:r>
              <a:rPr lang="en-US" sz="4000" b="0" i="0" u="none" strike="noStrike" dirty="0">
                <a:solidFill>
                  <a:srgbClr val="363636"/>
                </a:solidFill>
                <a:latin typeface="Arial"/>
                <a:hlinkClick r:id="rId7"/>
              </a:rPr>
              <a:t>https://noonnu.cc/font_page/487</a:t>
            </a:r>
            <a:endParaRPr lang="en" sz="4000" b="0" i="0" u="none" strike="noStrike" dirty="0">
              <a:solidFill>
                <a:srgbClr val="363636"/>
              </a:solidFill>
              <a:latin typeface="Arial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12900" y="5575300"/>
            <a:ext cx="101600" cy="101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600200" y="2171700"/>
            <a:ext cx="2489200" cy="2082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32800"/>
              </a:lnSpc>
            </a:pPr>
            <a:r>
              <a:rPr lang="en" sz="11735" b="0" i="0" u="none" strike="noStrike" dirty="0">
                <a:solidFill>
                  <a:srgbClr val="6B4F3F"/>
                </a:solidFill>
                <a:latin typeface="Playfair Display Black" pitchFamily="2" charset="0"/>
              </a:rPr>
              <a:t>Ⅱ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34600" y="5575300"/>
            <a:ext cx="101600" cy="101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037800" y="5575300"/>
            <a:ext cx="101600" cy="1016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647700" y="4673600"/>
            <a:ext cx="4394200" cy="1371600"/>
          </a:xfrm>
          <a:prstGeom prst="rect">
            <a:avLst/>
          </a:prstGeom>
          <a:effectLst>
            <a:outerShdw dist="135976" dir="2700000">
              <a:srgbClr val="000000">
                <a:alpha val="40000"/>
              </a:srgbClr>
            </a:outerShdw>
          </a:effectLst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732" b="0" i="1" u="sng" strike="noStrike" dirty="0">
                <a:solidFill>
                  <a:srgbClr val="6B4F3F"/>
                </a:solidFill>
                <a:latin typeface="Playfair Display SemiBold" pitchFamily="2" charset="0"/>
              </a:rPr>
              <a:t>Concept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286500" y="1511300"/>
            <a:ext cx="2895600" cy="1676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9408" b="0" i="0" u="none" strike="noStrike" dirty="0">
                <a:solidFill>
                  <a:srgbClr val="363636"/>
                </a:solidFill>
                <a:latin typeface="Playfair Display SemiBold" pitchFamily="2" charset="0"/>
              </a:rPr>
              <a:t>Font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3300"/>
            <a:ext cx="243840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673100" y="7162800"/>
            <a:ext cx="123571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322300"/>
            <a:ext cx="24384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7226300" y="4483100"/>
            <a:ext cx="6934200" cy="819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5925800" y="4483100"/>
            <a:ext cx="6934200" cy="8191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607300" y="5829300"/>
            <a:ext cx="6159500" cy="10160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24499"/>
              </a:lnSpc>
            </a:pPr>
            <a:r>
              <a:rPr lang="en" sz="5733" b="1" i="0" u="none" strike="noStrike" spc="-287" dirty="0">
                <a:solidFill>
                  <a:srgbClr val="363636"/>
                </a:solidFill>
                <a:latin typeface="Playfair Display Medium" pitchFamily="2" charset="0"/>
              </a:rPr>
              <a:t>Main color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319500" y="5829300"/>
            <a:ext cx="6159500" cy="10160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24499"/>
              </a:lnSpc>
            </a:pPr>
            <a:r>
              <a:rPr lang="en" sz="5733" b="1" i="0" u="none" strike="noStrike" spc="-287" dirty="0">
                <a:solidFill>
                  <a:srgbClr val="363636"/>
                </a:solidFill>
                <a:latin typeface="Playfair Display Medium" pitchFamily="2" charset="0"/>
              </a:rPr>
              <a:t>Sub color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64400" y="10388600"/>
            <a:ext cx="6515100" cy="1066800"/>
          </a:xfrm>
          <a:prstGeom prst="rect">
            <a:avLst/>
          </a:prstGeom>
          <a:effectLst>
            <a:outerShdw dist="58615" dir="2700000">
              <a:srgbClr val="000000">
                <a:alpha val="40000"/>
              </a:srgbClr>
            </a:outerShdw>
          </a:effectLst>
        </p:spPr>
        <p:txBody>
          <a:bodyPr rtlCol="0" anchor="ctr"/>
          <a:lstStyle/>
          <a:p>
            <a:pPr lvl="0" algn="ctr">
              <a:lnSpc>
                <a:spcPct val="124499"/>
              </a:lnSpc>
            </a:pPr>
            <a:r>
              <a:rPr lang="en" sz="6000" b="0" i="0" u="none" strike="noStrike" dirty="0">
                <a:solidFill>
                  <a:srgbClr val="6B4F3F"/>
                </a:solidFill>
                <a:latin typeface="Playfair Display SemiBold" pitchFamily="2" charset="0"/>
              </a:rPr>
              <a:t>#6B4F3F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63700" y="10325100"/>
            <a:ext cx="6400800" cy="1168400"/>
          </a:xfrm>
          <a:prstGeom prst="rect">
            <a:avLst/>
          </a:prstGeom>
          <a:effectLst>
            <a:outerShdw dist="58615" dir="2700000">
              <a:srgbClr val="000000">
                <a:alpha val="4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10200" y="10325100"/>
            <a:ext cx="6400800" cy="1168400"/>
          </a:xfrm>
          <a:prstGeom prst="rect">
            <a:avLst/>
          </a:prstGeom>
          <a:effectLst>
            <a:outerShdw dist="58615" dir="2700000">
              <a:srgbClr val="000000">
                <a:alpha val="40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12900" y="5575300"/>
            <a:ext cx="101600" cy="101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600200" y="2171700"/>
            <a:ext cx="2489200" cy="2082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32800"/>
              </a:lnSpc>
            </a:pPr>
            <a:r>
              <a:rPr lang="en" sz="11735" b="0" i="0" u="none" strike="noStrike" dirty="0">
                <a:solidFill>
                  <a:srgbClr val="6B4F3F"/>
                </a:solidFill>
                <a:latin typeface="Playfair Display ExtraBold" pitchFamily="2" charset="0"/>
              </a:rPr>
              <a:t>Ⅱ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34600" y="5575300"/>
            <a:ext cx="101600" cy="101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37800" y="5575300"/>
            <a:ext cx="101600" cy="1016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647700" y="4673600"/>
            <a:ext cx="4394200" cy="1371600"/>
          </a:xfrm>
          <a:prstGeom prst="rect">
            <a:avLst/>
          </a:prstGeom>
          <a:effectLst>
            <a:outerShdw dist="135976" dir="2700000">
              <a:srgbClr val="000000">
                <a:alpha val="40000"/>
              </a:srgbClr>
            </a:outerShdw>
          </a:effectLst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732" b="0" i="1" u="sng" strike="noStrike" dirty="0">
                <a:solidFill>
                  <a:srgbClr val="6B4F3F"/>
                </a:solidFill>
                <a:latin typeface="Playfair Display SemiBold" pitchFamily="2" charset="0"/>
              </a:rPr>
              <a:t>Concept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286500" y="1511300"/>
            <a:ext cx="3225800" cy="1676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9408" b="0" i="0" u="none" strike="noStrike" dirty="0">
                <a:solidFill>
                  <a:srgbClr val="363636"/>
                </a:solidFill>
                <a:latin typeface="Playfair Display SemiBold" pitchFamily="2" charset="0"/>
              </a:rPr>
              <a:t>color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26600" y="7556500"/>
            <a:ext cx="2120900" cy="2120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421100" y="7556500"/>
            <a:ext cx="2120900" cy="2120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243800" y="7556500"/>
            <a:ext cx="2120900" cy="2120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41950" y="1333500"/>
            <a:ext cx="6121400" cy="8509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24499"/>
              </a:lnSpc>
            </a:pPr>
            <a:r>
              <a:rPr lang="en" sz="4800" b="0" i="0" u="none" strike="noStrike" spc="-240" dirty="0">
                <a:solidFill>
                  <a:srgbClr val="363636"/>
                </a:solidFill>
                <a:latin typeface="Playfair Display Medium" pitchFamily="2" charset="0"/>
              </a:rPr>
              <a:t>Main wire frame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487150" y="1333500"/>
            <a:ext cx="6121400" cy="8509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24499"/>
              </a:lnSpc>
            </a:pPr>
            <a:r>
              <a:rPr lang="en" sz="4800" b="0" i="0" u="none" strike="noStrike" spc="-240" dirty="0">
                <a:solidFill>
                  <a:srgbClr val="363636"/>
                </a:solidFill>
                <a:latin typeface="Playfair Display Medium" pitchFamily="2" charset="0"/>
              </a:rPr>
              <a:t>Subwire Frame 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008600" y="1333500"/>
            <a:ext cx="6121400" cy="8509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24499"/>
              </a:lnSpc>
            </a:pPr>
            <a:r>
              <a:rPr lang="en" sz="4800" b="0" i="0" u="none" strike="noStrike" spc="-240" dirty="0">
                <a:solidFill>
                  <a:srgbClr val="363636"/>
                </a:solidFill>
                <a:latin typeface="Playfair Display Medium" pitchFamily="2" charset="0"/>
              </a:rPr>
              <a:t>Subwire Frame 2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3300"/>
            <a:ext cx="243840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22300"/>
            <a:ext cx="243840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673100" y="7162800"/>
            <a:ext cx="12357100" cy="2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600200" y="2171700"/>
            <a:ext cx="2489200" cy="2082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32800"/>
              </a:lnSpc>
            </a:pPr>
            <a:r>
              <a:rPr lang="en" sz="11735" b="0" i="0" u="none" strike="noStrike" dirty="0">
                <a:solidFill>
                  <a:srgbClr val="6B4F3F"/>
                </a:solidFill>
                <a:latin typeface="Playfair Display ExtraBold" pitchFamily="2" charset="0"/>
              </a:rPr>
              <a:t>Ⅲ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7700" y="4648200"/>
            <a:ext cx="4394200" cy="1371600"/>
          </a:xfrm>
          <a:prstGeom prst="rect">
            <a:avLst/>
          </a:prstGeom>
          <a:effectLst>
            <a:outerShdw dist="135976" dir="2700000">
              <a:srgbClr val="000000">
                <a:alpha val="40000"/>
              </a:srgbClr>
            </a:outerShdw>
          </a:effectLst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732" b="0" i="1" u="sng" strike="noStrike" dirty="0">
                <a:solidFill>
                  <a:srgbClr val="6B4F3F"/>
                </a:solidFill>
                <a:latin typeface="Playfair Display SemiBold" pitchFamily="2" charset="0"/>
              </a:rPr>
              <a:t>layout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0" y="2489200"/>
            <a:ext cx="4102100" cy="10261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84000" y="2489200"/>
            <a:ext cx="5727700" cy="10261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42000" y="2489200"/>
            <a:ext cx="5054600" cy="10261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581900" y="1333500"/>
            <a:ext cx="6121400" cy="8509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24499"/>
              </a:lnSpc>
            </a:pPr>
            <a:r>
              <a:rPr lang="en" sz="4800" b="0" i="0" u="none" strike="noStrike" spc="-240" dirty="0">
                <a:solidFill>
                  <a:srgbClr val="363636"/>
                </a:solidFill>
                <a:latin typeface="Playfair Display Medium" pitchFamily="2" charset="0"/>
              </a:rPr>
              <a:t>Subwire Frame 3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608300" y="1333500"/>
            <a:ext cx="6121400" cy="8509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24499"/>
              </a:lnSpc>
            </a:pPr>
            <a:r>
              <a:rPr lang="en" sz="4800" b="0" i="0" u="none" strike="noStrike" spc="-240" dirty="0">
                <a:solidFill>
                  <a:srgbClr val="363636"/>
                </a:solidFill>
                <a:latin typeface="Playfair Display Medium" pitchFamily="2" charset="0"/>
              </a:rPr>
              <a:t>Subwire Frame 4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3300"/>
            <a:ext cx="24384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22300"/>
            <a:ext cx="243840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673100" y="7162800"/>
            <a:ext cx="123571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600200" y="2171700"/>
            <a:ext cx="2489200" cy="2082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32800"/>
              </a:lnSpc>
            </a:pPr>
            <a:r>
              <a:rPr lang="en" sz="11735" b="0" i="0" u="none" strike="noStrike" dirty="0">
                <a:solidFill>
                  <a:srgbClr val="6B4F3F"/>
                </a:solidFill>
                <a:latin typeface="Playfair Display ExtraBold" pitchFamily="2" charset="0"/>
              </a:rPr>
              <a:t>Ⅲ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7700" y="4648200"/>
            <a:ext cx="4394200" cy="1371600"/>
          </a:xfrm>
          <a:prstGeom prst="rect">
            <a:avLst/>
          </a:prstGeom>
          <a:effectLst>
            <a:outerShdw dist="135976" dir="2700000">
              <a:srgbClr val="000000">
                <a:alpha val="40000"/>
              </a:srgbClr>
            </a:outerShdw>
          </a:effectLst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732" b="0" i="1" u="sng" strike="noStrike" dirty="0">
                <a:solidFill>
                  <a:srgbClr val="6B4F3F"/>
                </a:solidFill>
                <a:latin typeface="Playfair Display SemiBold" pitchFamily="2" charset="0"/>
              </a:rPr>
              <a:t>layout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9900" y="2476500"/>
            <a:ext cx="5105400" cy="10261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00400" y="2476500"/>
            <a:ext cx="5537200" cy="10261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255000" y="1352550"/>
            <a:ext cx="6121400" cy="8509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24499"/>
              </a:lnSpc>
            </a:pPr>
            <a:r>
              <a:rPr lang="en" sz="4800" b="0" i="0" u="none" strike="noStrike" spc="-240" dirty="0">
                <a:solidFill>
                  <a:srgbClr val="363636"/>
                </a:solidFill>
                <a:latin typeface="Playfair Display Medium" pitchFamily="2" charset="0"/>
              </a:rPr>
              <a:t>Main design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052800" y="1333500"/>
            <a:ext cx="6121400" cy="8509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24499"/>
              </a:lnSpc>
            </a:pPr>
            <a:r>
              <a:rPr lang="en" sz="4800" b="0" i="0" u="none" strike="noStrike" spc="-240" dirty="0">
                <a:solidFill>
                  <a:srgbClr val="363636"/>
                </a:solidFill>
                <a:latin typeface="Playfair Display Medium" pitchFamily="2" charset="0"/>
              </a:rPr>
              <a:t>Sub-design 1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3300"/>
            <a:ext cx="24384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22300"/>
            <a:ext cx="243840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673100" y="7162800"/>
            <a:ext cx="123571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600200" y="2171700"/>
            <a:ext cx="2489200" cy="2082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32800"/>
              </a:lnSpc>
            </a:pPr>
            <a:r>
              <a:rPr lang="en" sz="11735" b="0" i="0" u="none" strike="noStrike" dirty="0">
                <a:solidFill>
                  <a:srgbClr val="6B4F3F"/>
                </a:solidFill>
                <a:latin typeface="Playfair Display ExtraBold" pitchFamily="2" charset="0"/>
              </a:rPr>
              <a:t>Ⅲ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7700" y="4648200"/>
            <a:ext cx="4394200" cy="1371600"/>
          </a:xfrm>
          <a:prstGeom prst="rect">
            <a:avLst/>
          </a:prstGeom>
          <a:effectLst>
            <a:outerShdw dist="135976" dir="2700000">
              <a:srgbClr val="000000">
                <a:alpha val="40000"/>
              </a:srgbClr>
            </a:outerShdw>
          </a:effectLst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732" b="0" i="1" u="sng" strike="noStrike" dirty="0">
                <a:solidFill>
                  <a:srgbClr val="6B4F3F"/>
                </a:solidFill>
                <a:latin typeface="Playfair Display SemiBold" pitchFamily="2" charset="0"/>
              </a:rPr>
              <a:t>layout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3500" y="2489200"/>
            <a:ext cx="4724400" cy="10261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09900" y="2489200"/>
            <a:ext cx="6807200" cy="10261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467600" y="1320800"/>
            <a:ext cx="6121400" cy="8509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24499"/>
              </a:lnSpc>
            </a:pPr>
            <a:r>
              <a:rPr lang="en" sz="4800" b="0" i="0" u="none" strike="noStrike" spc="-240" dirty="0">
                <a:solidFill>
                  <a:srgbClr val="363636"/>
                </a:solidFill>
                <a:latin typeface="Playfair Display Medium" pitchFamily="2" charset="0"/>
              </a:rPr>
              <a:t>Sub-design 2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617950" y="1320800"/>
            <a:ext cx="6121400" cy="8509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24499"/>
              </a:lnSpc>
            </a:pPr>
            <a:r>
              <a:rPr lang="en" sz="4799" b="0" i="0" u="none" strike="noStrike" spc="-240" dirty="0">
                <a:solidFill>
                  <a:srgbClr val="363636"/>
                </a:solidFill>
                <a:latin typeface="Playfair Display Medium" pitchFamily="2" charset="0"/>
              </a:rPr>
              <a:t>Sub-design 3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3300"/>
            <a:ext cx="24384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22300"/>
            <a:ext cx="243840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673100" y="7162800"/>
            <a:ext cx="123571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600200" y="2171700"/>
            <a:ext cx="2489200" cy="2082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32800"/>
              </a:lnSpc>
            </a:pPr>
            <a:r>
              <a:rPr lang="en" sz="11735" b="0" i="0" u="none" strike="noStrike" dirty="0">
                <a:solidFill>
                  <a:srgbClr val="6B4F3F"/>
                </a:solidFill>
                <a:latin typeface="Playfair Display ExtraBold" pitchFamily="2" charset="0"/>
              </a:rPr>
              <a:t>Ⅲ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7700" y="4648200"/>
            <a:ext cx="4394200" cy="1371600"/>
          </a:xfrm>
          <a:prstGeom prst="rect">
            <a:avLst/>
          </a:prstGeom>
          <a:effectLst>
            <a:outerShdw dist="135976" dir="2700000">
              <a:srgbClr val="000000">
                <a:alpha val="40000"/>
              </a:srgbClr>
            </a:outerShdw>
          </a:effectLst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732" b="0" i="1" u="sng" strike="noStrike" dirty="0">
                <a:solidFill>
                  <a:srgbClr val="6B4F3F"/>
                </a:solidFill>
                <a:latin typeface="Playfair Display SemiBold" pitchFamily="2" charset="0"/>
              </a:rPr>
              <a:t>layout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300" y="2489200"/>
            <a:ext cx="8382000" cy="10223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62400" y="2489200"/>
            <a:ext cx="6032500" cy="1022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</TotalTime>
  <Words>353</Words>
  <Application>Microsoft Office PowerPoint</Application>
  <PresentationFormat>사용자 지정</PresentationFormat>
  <Paragraphs>189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4" baseType="lpstr">
      <vt:lpstr>마루 부리OTF 가는</vt:lpstr>
      <vt:lpstr>마루 부리OTF 조금굵은</vt:lpstr>
      <vt:lpstr>Arial</vt:lpstr>
      <vt:lpstr>Calibri</vt:lpstr>
      <vt:lpstr>Gowun Batang</vt:lpstr>
      <vt:lpstr>Playfair Display</vt:lpstr>
      <vt:lpstr>Playfair Display Black</vt:lpstr>
      <vt:lpstr>Playfair Display ExtraBold</vt:lpstr>
      <vt:lpstr>Playfair Display Medium</vt:lpstr>
      <vt:lpstr>Playfair Display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302-10</cp:lastModifiedBy>
  <cp:revision>17</cp:revision>
  <dcterms:created xsi:type="dcterms:W3CDTF">2006-08-16T00:00:00Z</dcterms:created>
  <dcterms:modified xsi:type="dcterms:W3CDTF">2025-10-16T07:12:59Z</dcterms:modified>
</cp:coreProperties>
</file>